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37" autoAdjust="0"/>
  </p:normalViewPr>
  <p:slideViewPr>
    <p:cSldViewPr snapToGrid="0">
      <p:cViewPr>
        <p:scale>
          <a:sx n="100" d="100"/>
          <a:sy n="100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353F0-A072-4047-A5C5-BBC9A615E29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72B6-F3B6-4603-AB88-AB13C6D3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Internet of Medical Things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IoMT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market estimated to be worth $158.1 billion in 2022, how can medical technology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Medtech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companies can get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IoMT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from a business perspective and how they can use the opportunity to deliver more value to health care?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72B6-F3B6-4603-AB88-AB13C6D35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9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9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8622-6FF9-427D-9D00-756D636548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FE47-B111-4872-AA1B-64FC64F0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ad_img/1043198146787110916/5dfT8ha5?format=jpg&amp;name=ori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4" r="21466"/>
          <a:stretch/>
        </p:blipFill>
        <p:spPr bwMode="auto">
          <a:xfrm>
            <a:off x="171451" y="1854715"/>
            <a:ext cx="4800600" cy="445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2791" y="6378059"/>
            <a:ext cx="3642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Open Sans"/>
              </a:rPr>
              <a:t>Internet of Medical Things 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Open Sans"/>
              </a:rPr>
              <a:t>IoMT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Open Sans"/>
              </a:rPr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4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</cp:revision>
  <dcterms:created xsi:type="dcterms:W3CDTF">2018-09-25T15:43:56Z</dcterms:created>
  <dcterms:modified xsi:type="dcterms:W3CDTF">2018-09-25T15:47:56Z</dcterms:modified>
</cp:coreProperties>
</file>