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100" d="100"/>
          <a:sy n="100" d="100"/>
        </p:scale>
        <p:origin x="1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3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2621-2096-4BD4-8D33-DECE6693EA9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8DEE-4401-4683-A2C4-14CE72222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7882" y="59821"/>
            <a:ext cx="6563485" cy="9911139"/>
            <a:chOff x="27882" y="59821"/>
            <a:chExt cx="6563485" cy="991113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74" y="7134997"/>
              <a:ext cx="3132832" cy="28359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4004" y="3752920"/>
              <a:ext cx="3147363" cy="293332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84034" y="3509173"/>
              <a:ext cx="2389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TGFB1(HR=1.1, P=1.6x10</a:t>
              </a:r>
              <a:r>
                <a:rPr lang="en-US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82" y="267571"/>
              <a:ext cx="3221924" cy="29061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0380" y="59822"/>
              <a:ext cx="2887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HLA-DRA (HR=0.93, P=1.1x10</a:t>
              </a:r>
              <a:r>
                <a:rPr lang="en-US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-6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6659" y="303961"/>
              <a:ext cx="3161456" cy="282423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798" y="59821"/>
              <a:ext cx="2176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CIITA(HR=0.92, P=5.5x10</a:t>
              </a:r>
              <a:r>
                <a:rPr lang="en-US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-8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380" y="3509173"/>
              <a:ext cx="2829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HLA-DPA1(HR=0.94, P=1.83x10</a:t>
              </a:r>
              <a:r>
                <a:rPr lang="en-US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380" y="6857998"/>
              <a:ext cx="2385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HLA-DQA1(0.94, P=4.2x10</a:t>
              </a:r>
              <a:r>
                <a:rPr lang="en-US" sz="12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537" y="3786171"/>
              <a:ext cx="3174814" cy="2933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2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22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18</cp:revision>
  <dcterms:created xsi:type="dcterms:W3CDTF">2020-02-25T22:06:26Z</dcterms:created>
  <dcterms:modified xsi:type="dcterms:W3CDTF">2020-02-25T23:08:38Z</dcterms:modified>
</cp:coreProperties>
</file>