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7B-7718-42D9-ACB5-3A3341A0EAB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0B6B-E475-43E6-B38C-2DA882D1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9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7B-7718-42D9-ACB5-3A3341A0EAB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0B6B-E475-43E6-B38C-2DA882D1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2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7B-7718-42D9-ACB5-3A3341A0EAB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0B6B-E475-43E6-B38C-2DA882D1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6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7B-7718-42D9-ACB5-3A3341A0EAB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0B6B-E475-43E6-B38C-2DA882D1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2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7B-7718-42D9-ACB5-3A3341A0EAB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0B6B-E475-43E6-B38C-2DA882D1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8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7B-7718-42D9-ACB5-3A3341A0EAB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0B6B-E475-43E6-B38C-2DA882D1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1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7B-7718-42D9-ACB5-3A3341A0EAB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0B6B-E475-43E6-B38C-2DA882D1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2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7B-7718-42D9-ACB5-3A3341A0EAB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0B6B-E475-43E6-B38C-2DA882D1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8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7B-7718-42D9-ACB5-3A3341A0EAB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0B6B-E475-43E6-B38C-2DA882D1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3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7B-7718-42D9-ACB5-3A3341A0EAB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0B6B-E475-43E6-B38C-2DA882D1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7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7B-7718-42D9-ACB5-3A3341A0EAB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0B6B-E475-43E6-B38C-2DA882D1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38E7B-7718-42D9-ACB5-3A3341A0EAB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90B6B-E475-43E6-B38C-2DA882D1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7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7"/>
          <a:stretch/>
        </p:blipFill>
        <p:spPr>
          <a:xfrm>
            <a:off x="0" y="1354667"/>
            <a:ext cx="12192000" cy="45345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71773" y="1593334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IFI16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730" y="286903"/>
            <a:ext cx="110165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Genome-wide Robus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SKAT-O based association study to identify myopia associated genes in 50K UKBB exome-sequencing data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06428" y="2063234"/>
            <a:ext cx="1206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STARD13</a:t>
            </a:r>
          </a:p>
        </p:txBody>
      </p:sp>
      <p:sp>
        <p:nvSpPr>
          <p:cNvPr id="6" name="Rectangle 5"/>
          <p:cNvSpPr/>
          <p:nvPr/>
        </p:nvSpPr>
        <p:spPr>
          <a:xfrm>
            <a:off x="9024271" y="2300001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ZNF219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589" y="2247900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AHDC1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5920" y="227889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ELF2</a:t>
            </a:r>
          </a:p>
        </p:txBody>
      </p:sp>
      <p:sp>
        <p:nvSpPr>
          <p:cNvPr id="9" name="Rectangle 8"/>
          <p:cNvSpPr/>
          <p:nvPr/>
        </p:nvSpPr>
        <p:spPr>
          <a:xfrm>
            <a:off x="6155727" y="2247900"/>
            <a:ext cx="1428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SPATA31E1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87242" y="2425460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LINGO3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64757" y="230000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TLR9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9201" y="5989739"/>
            <a:ext cx="7096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  <a:latin typeface="Helvetica Neue"/>
              </a:rPr>
              <a:t>111 cases and 10,989 control in 50,000 exome-sequencing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60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2</cp:revision>
  <dcterms:created xsi:type="dcterms:W3CDTF">2020-01-26T06:09:49Z</dcterms:created>
  <dcterms:modified xsi:type="dcterms:W3CDTF">2020-01-26T06:11:08Z</dcterms:modified>
</cp:coreProperties>
</file>