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546D-0FE6-424F-978E-40C77B5850F1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7558-C875-4BAB-9114-65278215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350736" y="-990600"/>
            <a:ext cx="12120613" cy="7655551"/>
            <a:chOff x="-70887" y="-1254751"/>
            <a:chExt cx="12630343" cy="8103959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-70887" y="3389589"/>
              <a:ext cx="11821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3581400" y="-1254751"/>
              <a:ext cx="8829552" cy="4580887"/>
              <a:chOff x="314448" y="1219200"/>
              <a:chExt cx="9531747" cy="558607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580409" y="3614443"/>
                <a:ext cx="820813" cy="729291"/>
                <a:chOff x="5028459" y="1495151"/>
                <a:chExt cx="820813" cy="729291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5046755" y="1495151"/>
                  <a:ext cx="802517" cy="72929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5028459" y="1675132"/>
                  <a:ext cx="787649" cy="450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FGF-6</a:t>
                  </a:r>
                  <a:endParaRPr lang="en-US" sz="2000" b="1" dirty="0"/>
                </a:p>
              </p:txBody>
            </p:sp>
          </p:grpSp>
          <p:pic>
            <p:nvPicPr>
              <p:cNvPr id="14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448" y="2821840"/>
                <a:ext cx="5219700" cy="388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603584" y="5849136"/>
                <a:ext cx="1530027" cy="45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Ferrous form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757420" y="6354896"/>
                <a:ext cx="1332336" cy="45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Ferric form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6477000" y="1219200"/>
                <a:ext cx="3369195" cy="3967279"/>
                <a:chOff x="6359732" y="18600"/>
                <a:chExt cx="3369195" cy="3967279"/>
              </a:xfrm>
            </p:grpSpPr>
            <p:sp>
              <p:nvSpPr>
                <p:cNvPr id="172" name="Arc 171"/>
                <p:cNvSpPr/>
                <p:nvPr/>
              </p:nvSpPr>
              <p:spPr>
                <a:xfrm rot="11438151">
                  <a:off x="6359732" y="18600"/>
                  <a:ext cx="3048000" cy="3967279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Arc 172"/>
                <p:cNvSpPr/>
                <p:nvPr/>
              </p:nvSpPr>
              <p:spPr>
                <a:xfrm rot="11525066">
                  <a:off x="6533002" y="151244"/>
                  <a:ext cx="3195925" cy="3800635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7" name="Oval 146"/>
              <p:cNvSpPr/>
              <p:nvPr/>
            </p:nvSpPr>
            <p:spPr>
              <a:xfrm>
                <a:off x="6259558" y="3202840"/>
                <a:ext cx="553915" cy="533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287844" y="3361753"/>
                <a:ext cx="634189" cy="337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FGFR2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5553699" y="2997107"/>
                <a:ext cx="820813" cy="729291"/>
                <a:chOff x="5028459" y="1495151"/>
                <a:chExt cx="820813" cy="729291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5046755" y="1495151"/>
                  <a:ext cx="802517" cy="72929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5028459" y="1675132"/>
                  <a:ext cx="787649" cy="450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FGF-6</a:t>
                  </a:r>
                  <a:endParaRPr lang="en-US" sz="2000" b="1" dirty="0"/>
                </a:p>
              </p:txBody>
            </p:sp>
          </p:grpSp>
          <p:sp>
            <p:nvSpPr>
              <p:cNvPr id="150" name="Oval 149"/>
              <p:cNvSpPr/>
              <p:nvPr/>
            </p:nvSpPr>
            <p:spPr>
              <a:xfrm>
                <a:off x="5079814" y="3561126"/>
                <a:ext cx="1212027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Heparin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051473" y="3660040"/>
                <a:ext cx="116041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Heparin</a:t>
                </a: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339487" y="3873876"/>
                <a:ext cx="553915" cy="533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367773" y="4032789"/>
                <a:ext cx="634189" cy="337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FGFR2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7004136" y="3255704"/>
                <a:ext cx="802757" cy="422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55" name="Group 154"/>
              <p:cNvGrpSpPr/>
              <p:nvPr/>
            </p:nvGrpSpPr>
            <p:grpSpPr>
              <a:xfrm>
                <a:off x="7889564" y="2795183"/>
                <a:ext cx="712937" cy="623099"/>
                <a:chOff x="5046755" y="1495151"/>
                <a:chExt cx="712937" cy="623099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5046755" y="1495151"/>
                  <a:ext cx="630267" cy="623099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5052598" y="1675131"/>
                  <a:ext cx="707094" cy="375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STAT3</a:t>
                  </a:r>
                  <a:endParaRPr lang="en-US" sz="1600" b="1" dirty="0"/>
                </a:p>
              </p:txBody>
            </p:sp>
          </p:grpSp>
          <p:sp>
            <p:nvSpPr>
              <p:cNvPr id="156" name="Oval 155"/>
              <p:cNvSpPr/>
              <p:nvPr/>
            </p:nvSpPr>
            <p:spPr>
              <a:xfrm>
                <a:off x="8027341" y="2648054"/>
                <a:ext cx="276713" cy="25442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accent6">
                        <a:lumMod val="50000"/>
                      </a:schemeClr>
                    </a:solidFill>
                  </a:rPr>
                  <a:t>P</a:t>
                </a:r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7595400" y="4056166"/>
                <a:ext cx="1009219" cy="657516"/>
                <a:chOff x="7934090" y="3560069"/>
                <a:chExt cx="1100165" cy="594682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7951674" y="3560069"/>
                  <a:ext cx="1056908" cy="59468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7934090" y="3699986"/>
                  <a:ext cx="1100165" cy="373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err="1">
                      <a:solidFill>
                        <a:schemeClr val="bg1"/>
                      </a:solidFill>
                    </a:rPr>
                    <a:t>Hepcidin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8133007" y="3462920"/>
                <a:ext cx="63240" cy="512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H="1">
                <a:off x="5847804" y="4610586"/>
                <a:ext cx="1720927" cy="304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4695855" y="4675154"/>
                <a:ext cx="1127558" cy="696591"/>
                <a:chOff x="7918661" y="3548108"/>
                <a:chExt cx="1056908" cy="594682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7918661" y="3548108"/>
                  <a:ext cx="1056908" cy="59468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936614" y="3622732"/>
                  <a:ext cx="1036819" cy="3844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solidFill>
                        <a:schemeClr val="bg1"/>
                      </a:solidFill>
                    </a:rPr>
                    <a:t>Hepcidin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>
              <a:xfrm flipH="1">
                <a:off x="4406747" y="5214414"/>
                <a:ext cx="376214" cy="2744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 flipV="1">
                <a:off x="4291514" y="5371745"/>
                <a:ext cx="202182" cy="2253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 175"/>
            <p:cNvSpPr/>
            <p:nvPr/>
          </p:nvSpPr>
          <p:spPr>
            <a:xfrm>
              <a:off x="6147490" y="185237"/>
              <a:ext cx="1573233" cy="955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Multiply 176"/>
            <p:cNvSpPr/>
            <p:nvPr/>
          </p:nvSpPr>
          <p:spPr>
            <a:xfrm rot="19755105">
              <a:off x="10230944" y="3951658"/>
              <a:ext cx="300856" cy="343836"/>
            </a:xfrm>
            <a:prstGeom prst="mathMultipl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Multiply 177"/>
            <p:cNvSpPr/>
            <p:nvPr/>
          </p:nvSpPr>
          <p:spPr>
            <a:xfrm>
              <a:off x="10825904" y="4176728"/>
              <a:ext cx="338314" cy="280759"/>
            </a:xfrm>
            <a:prstGeom prst="mathMultipl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Multiply 178"/>
            <p:cNvSpPr/>
            <p:nvPr/>
          </p:nvSpPr>
          <p:spPr>
            <a:xfrm>
              <a:off x="9392581" y="5039908"/>
              <a:ext cx="283109" cy="290319"/>
            </a:xfrm>
            <a:prstGeom prst="mathMultipl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729903" y="2268321"/>
              <a:ext cx="8829553" cy="4580887"/>
              <a:chOff x="314448" y="2343572"/>
              <a:chExt cx="8829553" cy="4580887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314448" y="2343572"/>
                <a:ext cx="8829553" cy="4580887"/>
                <a:chOff x="314447" y="1219200"/>
                <a:chExt cx="9531748" cy="558607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541685" y="3778207"/>
                  <a:ext cx="802517" cy="724737"/>
                  <a:chOff x="4989735" y="1658915"/>
                  <a:chExt cx="802517" cy="724737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989735" y="1658915"/>
                    <a:ext cx="802517" cy="724737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4992222" y="1791150"/>
                    <a:ext cx="787648" cy="4503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b="1" dirty="0"/>
                      <a:t>FGF-6</a:t>
                    </a:r>
                    <a:endParaRPr lang="en-US" sz="2000" b="1" dirty="0"/>
                  </a:p>
                </p:txBody>
              </p:sp>
            </p:grpSp>
            <p:pic>
              <p:nvPicPr>
                <p:cNvPr id="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447" y="2821841"/>
                  <a:ext cx="5223161" cy="388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5603584" y="5849136"/>
                  <a:ext cx="1530027" cy="4503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Ferrous form</a:t>
                  </a: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757420" y="6354896"/>
                  <a:ext cx="1332336" cy="4503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Ferric form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6477000" y="1219200"/>
                  <a:ext cx="3369195" cy="3967279"/>
                  <a:chOff x="6359732" y="18600"/>
                  <a:chExt cx="3369195" cy="3967279"/>
                </a:xfrm>
              </p:grpSpPr>
              <p:sp>
                <p:nvSpPr>
                  <p:cNvPr id="10" name="Arc 9"/>
                  <p:cNvSpPr/>
                  <p:nvPr/>
                </p:nvSpPr>
                <p:spPr>
                  <a:xfrm rot="11438151">
                    <a:off x="6359732" y="18600"/>
                    <a:ext cx="3048000" cy="3967279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/>
                  <p:cNvSpPr/>
                  <p:nvPr/>
                </p:nvSpPr>
                <p:spPr>
                  <a:xfrm rot="11525066">
                    <a:off x="6533002" y="151244"/>
                    <a:ext cx="3195925" cy="3800635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6259558" y="3202840"/>
                  <a:ext cx="553915" cy="5334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287844" y="3361753"/>
                  <a:ext cx="634189" cy="3377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FGFR2</a:t>
                  </a:r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5431067" y="2746038"/>
                  <a:ext cx="817169" cy="729291"/>
                  <a:chOff x="4905827" y="1244082"/>
                  <a:chExt cx="817169" cy="72929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905827" y="1244082"/>
                    <a:ext cx="802517" cy="729291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935347" y="1383360"/>
                    <a:ext cx="787649" cy="4503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b="1" dirty="0"/>
                      <a:t>FGF-6</a:t>
                    </a:r>
                    <a:endParaRPr lang="en-US" sz="2000" b="1" dirty="0"/>
                  </a:p>
                </p:txBody>
              </p:sp>
            </p:grpSp>
            <p:sp>
              <p:nvSpPr>
                <p:cNvPr id="19" name="Oval 18"/>
                <p:cNvSpPr/>
                <p:nvPr/>
              </p:nvSpPr>
              <p:spPr>
                <a:xfrm>
                  <a:off x="4703879" y="3496008"/>
                  <a:ext cx="1212027" cy="3048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Heparin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051473" y="3660040"/>
                  <a:ext cx="1160418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Heparin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339487" y="3873876"/>
                  <a:ext cx="553915" cy="5334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367773" y="4032789"/>
                  <a:ext cx="634189" cy="3377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FGFR2</a:t>
                  </a:r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54104" y="3286072"/>
                  <a:ext cx="907769" cy="4248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7806894" y="2795183"/>
                  <a:ext cx="778837" cy="623099"/>
                  <a:chOff x="4964085" y="1495151"/>
                  <a:chExt cx="778837" cy="623099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5046755" y="1495151"/>
                    <a:ext cx="630267" cy="623099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964085" y="1663537"/>
                    <a:ext cx="778837" cy="3753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STAT3</a:t>
                    </a:r>
                    <a:endParaRPr lang="en-US" sz="1600" b="1" dirty="0"/>
                  </a:p>
                </p:txBody>
              </p:sp>
            </p:grpSp>
            <p:sp>
              <p:nvSpPr>
                <p:cNvPr id="35" name="Oval 34"/>
                <p:cNvSpPr/>
                <p:nvPr/>
              </p:nvSpPr>
              <p:spPr>
                <a:xfrm>
                  <a:off x="8027341" y="2648054"/>
                  <a:ext cx="276713" cy="25442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P</a:t>
                  </a: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7595400" y="4056166"/>
                  <a:ext cx="1009219" cy="657516"/>
                  <a:chOff x="7934090" y="3560069"/>
                  <a:chExt cx="1100165" cy="594682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7951674" y="3560069"/>
                    <a:ext cx="1056908" cy="594682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7934090" y="3699986"/>
                    <a:ext cx="1100165" cy="3733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chemeClr val="bg1"/>
                        </a:solidFill>
                      </a:rPr>
                      <a:t>Hepcidin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8133007" y="3462920"/>
                  <a:ext cx="63240" cy="5121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5847804" y="4610586"/>
                  <a:ext cx="1720927" cy="304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4695855" y="4675154"/>
                  <a:ext cx="1127558" cy="696591"/>
                  <a:chOff x="7918661" y="3548108"/>
                  <a:chExt cx="1056908" cy="594682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7918661" y="3548108"/>
                    <a:ext cx="1056908" cy="594682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7934090" y="3699986"/>
                    <a:ext cx="1036819" cy="3844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Hepcidin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80" name="Rectangle 179"/>
              <p:cNvSpPr/>
              <p:nvPr/>
            </p:nvSpPr>
            <p:spPr>
              <a:xfrm>
                <a:off x="976613" y="3690282"/>
                <a:ext cx="1583160" cy="1187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3" name="Oval 182"/>
            <p:cNvSpPr/>
            <p:nvPr/>
          </p:nvSpPr>
          <p:spPr>
            <a:xfrm>
              <a:off x="4331645" y="3540352"/>
              <a:ext cx="743396" cy="5980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314698" y="3687945"/>
              <a:ext cx="729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FGF-6</a:t>
              </a:r>
              <a:endParaRPr lang="en-US" sz="2000" b="1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606108" y="4365455"/>
              <a:ext cx="1122738" cy="249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Heparin</a:t>
              </a:r>
            </a:p>
          </p:txBody>
        </p:sp>
      </p:grpSp>
      <p:graphicFrame>
        <p:nvGraphicFramePr>
          <p:cNvPr id="187" name="Object 186"/>
          <p:cNvGraphicFramePr>
            <a:graphicFrameLocks noChangeAspect="1"/>
          </p:cNvGraphicFramePr>
          <p:nvPr>
            <p:extLst/>
          </p:nvPr>
        </p:nvGraphicFramePr>
        <p:xfrm>
          <a:off x="84697" y="568148"/>
          <a:ext cx="3734184" cy="251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6984000" imgH="4698360" progId="">
                  <p:embed/>
                </p:oleObj>
              </mc:Choice>
              <mc:Fallback>
                <p:oleObj r:id="rId4" imgW="6984000" imgH="4698360" progId="">
                  <p:embed/>
                  <p:pic>
                    <p:nvPicPr>
                      <p:cNvPr id="187" name="Object 1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97" y="568148"/>
                        <a:ext cx="3734184" cy="2512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 noChangeAspect="1"/>
          </p:cNvGraphicFramePr>
          <p:nvPr>
            <p:extLst/>
          </p:nvPr>
        </p:nvGraphicFramePr>
        <p:xfrm>
          <a:off x="350736" y="3929789"/>
          <a:ext cx="3146342" cy="234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6209280" imgH="4634640" progId="">
                  <p:embed/>
                </p:oleObj>
              </mc:Choice>
              <mc:Fallback>
                <p:oleObj r:id="rId6" imgW="6209280" imgH="4634640" progId="">
                  <p:embed/>
                  <p:pic>
                    <p:nvPicPr>
                      <p:cNvPr id="191" name="Object 1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736" y="3929789"/>
                        <a:ext cx="3146342" cy="234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Multiply 191"/>
          <p:cNvSpPr/>
          <p:nvPr/>
        </p:nvSpPr>
        <p:spPr>
          <a:xfrm>
            <a:off x="7104283" y="5258336"/>
            <a:ext cx="285690" cy="237309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4466327" y="404826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E172X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04958" y="402168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D174V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303738" y="371897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R188Q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664784" y="3995976"/>
            <a:ext cx="119730" cy="100408"/>
          </a:xfrm>
          <a:prstGeom prst="star5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5085573" y="3970795"/>
            <a:ext cx="119730" cy="100408"/>
          </a:xfrm>
          <a:prstGeom prst="star5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5235634" y="3762378"/>
            <a:ext cx="119730" cy="100408"/>
          </a:xfrm>
          <a:prstGeom prst="star5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9063526" y="3972930"/>
            <a:ext cx="73199" cy="78382"/>
          </a:xfrm>
          <a:prstGeom prst="star5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/>
          <p:cNvSpPr/>
          <p:nvPr/>
        </p:nvSpPr>
        <p:spPr>
          <a:xfrm>
            <a:off x="8996040" y="4276206"/>
            <a:ext cx="119730" cy="100408"/>
          </a:xfrm>
          <a:prstGeom prst="star5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2019-03-04T18:03:12Z</dcterms:created>
  <dcterms:modified xsi:type="dcterms:W3CDTF">2019-03-04T18:03:30Z</dcterms:modified>
</cp:coreProperties>
</file>