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4302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4280-BE66-4383-8956-9F9F9153DB4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D4EF-83D9-4A11-AA16-5E8C3B26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eckman.com/reagents/genomic/dna-isolation/from-plasma/evaluate-apostle-minima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omics cfDNA Apostle MiniMax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1" y="765972"/>
            <a:ext cx="10615501" cy="26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5769" y="5768445"/>
            <a:ext cx="584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Gotham A"/>
              </a:rPr>
              <a:t>DNA size was analyzed on an Agilent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Gotham A"/>
              </a:rPr>
              <a:t>Bioanalyzer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Gotham A"/>
              </a:rPr>
              <a:t> 2100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0" y="3334807"/>
            <a:ext cx="5334000" cy="24336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864" y="189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Gotham A"/>
              </a:rPr>
              <a:t>Visual Workflow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66220" y="6488668"/>
            <a:ext cx="11250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https://www.beckman.com/reagents/genomic/dna-isolation/from-plasma/evaluate-apostle-minimax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1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A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6</cp:revision>
  <dcterms:created xsi:type="dcterms:W3CDTF">2019-05-16T20:52:08Z</dcterms:created>
  <dcterms:modified xsi:type="dcterms:W3CDTF">2019-05-17T01:16:44Z</dcterms:modified>
</cp:coreProperties>
</file>