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0" r:id="rId4"/>
    <p:sldId id="262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8F6C8-2C15-43DF-8C70-71208BD0C7E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BBC32-6E58-4210-B1F3-77EFA0F0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8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8C80-5C60-4225-9A85-3B030D1E5C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8C80-5C60-4225-9A85-3B030D1E5C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6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F6B3-3A0B-4D1F-A873-A2F3EF5957B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3A9-8C79-4519-AEAD-46B55F2E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6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F6B3-3A0B-4D1F-A873-A2F3EF5957B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3A9-8C79-4519-AEAD-46B55F2E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4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F6B3-3A0B-4D1F-A873-A2F3EF5957B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3A9-8C79-4519-AEAD-46B55F2E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8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F6B3-3A0B-4D1F-A873-A2F3EF5957B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3A9-8C79-4519-AEAD-46B55F2E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7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F6B3-3A0B-4D1F-A873-A2F3EF5957B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3A9-8C79-4519-AEAD-46B55F2E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2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F6B3-3A0B-4D1F-A873-A2F3EF5957B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3A9-8C79-4519-AEAD-46B55F2E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8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F6B3-3A0B-4D1F-A873-A2F3EF5957B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3A9-8C79-4519-AEAD-46B55F2E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6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F6B3-3A0B-4D1F-A873-A2F3EF5957B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3A9-8C79-4519-AEAD-46B55F2E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4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F6B3-3A0B-4D1F-A873-A2F3EF5957B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3A9-8C79-4519-AEAD-46B55F2E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0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F6B3-3A0B-4D1F-A873-A2F3EF5957B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3A9-8C79-4519-AEAD-46B55F2E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7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F6B3-3A0B-4D1F-A873-A2F3EF5957B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3A9-8C79-4519-AEAD-46B55F2E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2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3F6B3-3A0B-4D1F-A873-A2F3EF5957B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783A9-8C79-4519-AEAD-46B55F2E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6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371013"/>
            <a:ext cx="12192000" cy="5479365"/>
            <a:chOff x="0" y="371013"/>
            <a:chExt cx="12192000" cy="5479365"/>
          </a:xfrm>
        </p:grpSpPr>
        <p:grpSp>
          <p:nvGrpSpPr>
            <p:cNvPr id="22" name="Group 21"/>
            <p:cNvGrpSpPr/>
            <p:nvPr/>
          </p:nvGrpSpPr>
          <p:grpSpPr>
            <a:xfrm>
              <a:off x="0" y="371013"/>
              <a:ext cx="12192000" cy="5479365"/>
              <a:chOff x="0" y="371013"/>
              <a:chExt cx="12192000" cy="547936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0" y="371013"/>
                <a:ext cx="12192000" cy="5479365"/>
                <a:chOff x="0" y="371013"/>
                <a:chExt cx="12192000" cy="5479365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0" y="625235"/>
                  <a:ext cx="12192000" cy="5225143"/>
                  <a:chOff x="0" y="625235"/>
                  <a:chExt cx="12192000" cy="5225143"/>
                </a:xfrm>
              </p:grpSpPr>
              <p:pic>
                <p:nvPicPr>
                  <p:cNvPr id="2" name="Picture 1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625235"/>
                    <a:ext cx="12192000" cy="5225143"/>
                  </a:xfrm>
                  <a:prstGeom prst="rect">
                    <a:avLst/>
                  </a:prstGeom>
                </p:spPr>
              </p:pic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5611091" y="1471352"/>
                    <a:ext cx="71365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glpD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" name="Rectangle 3"/>
                  <p:cNvSpPr/>
                  <p:nvPr/>
                </p:nvSpPr>
                <p:spPr>
                  <a:xfrm>
                    <a:off x="1771183" y="1726675"/>
                    <a:ext cx="62709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pflB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2132936" y="2096007"/>
                    <a:ext cx="62709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pflA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9951938" y="2662443"/>
                    <a:ext cx="726481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narK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1133736" y="2715584"/>
                    <a:ext cx="784189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adhE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2918612" y="2736365"/>
                    <a:ext cx="641522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gltD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5431623" y="2736365"/>
                    <a:ext cx="684803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hslV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3809038" y="2957547"/>
                    <a:ext cx="62709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tpiA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6403405" y="3053140"/>
                    <a:ext cx="527709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ald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10845570" y="3031775"/>
                    <a:ext cx="726481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arcC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4888019" y="3084916"/>
                    <a:ext cx="69602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murI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7572982" y="1840684"/>
                    <a:ext cx="641522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dpV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1133736" y="1656018"/>
                    <a:ext cx="654346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ptrP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8132751" y="2459798"/>
                    <a:ext cx="62709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bcP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532314" y="371013"/>
                  <a:ext cx="1116844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Figure 4. </a:t>
                  </a:r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Manhattan plot to show the association between USA300 gene expression </a:t>
                  </a:r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and severity</a:t>
                  </a:r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755954" y="5178077"/>
                <a:ext cx="540832" cy="22444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5611091" y="5402521"/>
              <a:ext cx="1554480" cy="34157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Windows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00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9874" y="1638300"/>
            <a:ext cx="12000038" cy="4140352"/>
            <a:chOff x="79874" y="1638300"/>
            <a:chExt cx="12000038" cy="414035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7626" r="6150"/>
            <a:stretch/>
          </p:blipFill>
          <p:spPr>
            <a:xfrm>
              <a:off x="79874" y="1638300"/>
              <a:ext cx="5375475" cy="414035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5349" y="1638300"/>
              <a:ext cx="6624563" cy="4140352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7363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99" y="1630587"/>
            <a:ext cx="10379075" cy="43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5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4" y="1517650"/>
            <a:ext cx="11853979" cy="2990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52800" y="50755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GGCACTCACTCAGCATTCCCATT CCAGAGCAGCCTCTGCAACGTCT ACCAAAACCCTTTC[C/T]GGCAA ATTGAACAGGCTGGGTATTTGAT GATATTAAGGAATTATTGTTAAT TTTGTGAGA</a:t>
            </a:r>
          </a:p>
        </p:txBody>
      </p:sp>
      <p:sp>
        <p:nvSpPr>
          <p:cNvPr id="4" name="Rectangle 3"/>
          <p:cNvSpPr/>
          <p:nvPr/>
        </p:nvSpPr>
        <p:spPr>
          <a:xfrm>
            <a:off x="520028" y="336034"/>
            <a:ext cx="116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rs4947332</a:t>
            </a:r>
          </a:p>
        </p:txBody>
      </p:sp>
    </p:spTree>
    <p:extLst>
      <p:ext uri="{BB962C8B-B14F-4D97-AF65-F5344CB8AC3E}">
        <p14:creationId xmlns:p14="http://schemas.microsoft.com/office/powerpoint/2010/main" val="325666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448887"/>
            <a:ext cx="12255853" cy="5625253"/>
            <a:chOff x="0" y="448887"/>
            <a:chExt cx="12255853" cy="5625253"/>
          </a:xfrm>
        </p:grpSpPr>
        <p:grpSp>
          <p:nvGrpSpPr>
            <p:cNvPr id="18" name="Group 17"/>
            <p:cNvGrpSpPr/>
            <p:nvPr/>
          </p:nvGrpSpPr>
          <p:grpSpPr>
            <a:xfrm>
              <a:off x="0" y="448887"/>
              <a:ext cx="12255853" cy="5625253"/>
              <a:chOff x="0" y="448887"/>
              <a:chExt cx="12255853" cy="5625253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0" y="848997"/>
                <a:ext cx="12192000" cy="5225143"/>
                <a:chOff x="0" y="816428"/>
                <a:chExt cx="12192000" cy="5225143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816428"/>
                  <a:ext cx="12192000" cy="5225143"/>
                </a:xfrm>
                <a:prstGeom prst="rect">
                  <a:avLst/>
                </a:prstGeom>
              </p:spPr>
            </p:pic>
            <p:sp>
              <p:nvSpPr>
                <p:cNvPr id="6" name="Rectangle 5"/>
                <p:cNvSpPr/>
                <p:nvPr/>
              </p:nvSpPr>
              <p:spPr>
                <a:xfrm>
                  <a:off x="8983637" y="1702051"/>
                  <a:ext cx="5950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rplE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7002213" y="1646540"/>
                  <a:ext cx="6463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rpsT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4677061" y="2102161"/>
                  <a:ext cx="5822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ftsA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5542463" y="2295005"/>
                  <a:ext cx="6719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fabD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860536" y="2227983"/>
                  <a:ext cx="569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csP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9572158" y="2397311"/>
                  <a:ext cx="5950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adK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6276598" y="2601153"/>
                  <a:ext cx="6848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parC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103519" y="2434608"/>
                  <a:ext cx="569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ssB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922470" y="2766643"/>
                  <a:ext cx="7104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asbP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" name="Rectangle 1"/>
                <p:cNvSpPr/>
                <p:nvPr/>
              </p:nvSpPr>
              <p:spPr>
                <a:xfrm>
                  <a:off x="8881154" y="2479671"/>
                  <a:ext cx="6719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rpoE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" name="Rectangle 2"/>
                <p:cNvSpPr/>
                <p:nvPr/>
              </p:nvSpPr>
              <p:spPr>
                <a:xfrm>
                  <a:off x="4643947" y="2766643"/>
                  <a:ext cx="4283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atl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8042004" y="2628093"/>
                  <a:ext cx="7232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metK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7074843" y="2664337"/>
                  <a:ext cx="7232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dnaK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133005" y="448887"/>
                <a:ext cx="121228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Figure 3.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Manhattan plot to show the association between USA300 gene expression and Swab or Pubs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772579" y="5386647"/>
              <a:ext cx="540832" cy="224444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88677" y="5639840"/>
              <a:ext cx="1554480" cy="34157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Windows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360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517871" y="304800"/>
            <a:ext cx="5177984" cy="6013450"/>
            <a:chOff x="517871" y="304800"/>
            <a:chExt cx="5177984" cy="6013450"/>
          </a:xfrm>
        </p:grpSpPr>
        <p:sp>
          <p:nvSpPr>
            <p:cNvPr id="2" name="Rounded Rectangle 1"/>
            <p:cNvSpPr/>
            <p:nvPr/>
          </p:nvSpPr>
          <p:spPr>
            <a:xfrm>
              <a:off x="1714500" y="304800"/>
              <a:ext cx="2184400" cy="7112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miRBase</a:t>
              </a: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Relase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22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Straight Arrow Connector 3"/>
            <p:cNvCxnSpPr>
              <a:stCxn id="2" idx="2"/>
            </p:cNvCxnSpPr>
            <p:nvPr/>
          </p:nvCxnSpPr>
          <p:spPr>
            <a:xfrm>
              <a:off x="2806700" y="1016000"/>
              <a:ext cx="0" cy="44450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Diamond 6"/>
            <p:cNvSpPr/>
            <p:nvPr/>
          </p:nvSpPr>
          <p:spPr>
            <a:xfrm>
              <a:off x="1476375" y="1384300"/>
              <a:ext cx="2584450" cy="850900"/>
            </a:xfrm>
            <a:prstGeom prst="diamon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dbSNP153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905000" y="1930400"/>
              <a:ext cx="0" cy="57150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606800" y="1917700"/>
              <a:ext cx="0" cy="55880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635000" y="2476500"/>
              <a:ext cx="2184400" cy="7112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Gnomad</a:t>
              </a: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v2.1.1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867025" y="2476500"/>
              <a:ext cx="2235200" cy="7112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Asian100K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463676" y="4572000"/>
              <a:ext cx="2546350" cy="6731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243 SNPs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Diamond 16"/>
            <p:cNvSpPr/>
            <p:nvPr/>
          </p:nvSpPr>
          <p:spPr>
            <a:xfrm>
              <a:off x="1463675" y="3346450"/>
              <a:ext cx="2584450" cy="850900"/>
            </a:xfrm>
            <a:prstGeom prst="diamon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MAF&gt;1%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024062" y="3187700"/>
              <a:ext cx="258762" cy="37465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3433762" y="3213893"/>
              <a:ext cx="346076" cy="405607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754313" y="4140200"/>
              <a:ext cx="0" cy="44450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631825" y="5645150"/>
              <a:ext cx="1422400" cy="6731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 </a:t>
              </a:r>
              <a:r>
                <a:rPr lang="en-US" sz="2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pSNPs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054225" y="5645150"/>
              <a:ext cx="1650999" cy="6731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225 SNPs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705225" y="5645150"/>
              <a:ext cx="1397000" cy="6731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nSNPs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728913" y="5200650"/>
              <a:ext cx="0" cy="44450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834957" y="531466"/>
              <a:ext cx="17283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N= 2,283 miRNA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13675" y="4090571"/>
              <a:ext cx="14318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N= 328 SNPs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23171" y="4077871"/>
              <a:ext cx="14318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N= 250 SNPs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78718" y="1625084"/>
              <a:ext cx="1717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= 40,602 </a:t>
              </a:r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SNPs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7871" y="3173998"/>
              <a:ext cx="16033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N= 9,907 SNPs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4959" y="3189457"/>
              <a:ext cx="16033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2,879 SNPs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19400" y="5306596"/>
              <a:ext cx="813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6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&lt;0.8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512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8732</TotalTime>
  <Words>113</Words>
  <Application>Microsoft Office PowerPoint</Application>
  <PresentationFormat>Widescreen</PresentationFormat>
  <Paragraphs>52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43</cp:revision>
  <dcterms:created xsi:type="dcterms:W3CDTF">2020-02-15T01:06:18Z</dcterms:created>
  <dcterms:modified xsi:type="dcterms:W3CDTF">2020-02-21T02:50:33Z</dcterms:modified>
</cp:coreProperties>
</file>