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8F6C8-2C15-43DF-8C70-71208BD0C7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BC32-6E58-4210-B1F3-77EFA0F0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8C80-5C60-4225-9A85-3B030D1E5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8C80-5C60-4225-9A85-3B030D1E5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6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F6B3-3A0B-4D1F-A873-A2F3EF5957B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3A9-8C79-4519-AEAD-46B55F2E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625235"/>
            <a:ext cx="12192000" cy="5225143"/>
            <a:chOff x="0" y="625235"/>
            <a:chExt cx="12192000" cy="52251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5235"/>
              <a:ext cx="12192000" cy="522514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611091" y="1471352"/>
              <a:ext cx="713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glpD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71183" y="1726675"/>
              <a:ext cx="627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pflB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2936" y="2096007"/>
              <a:ext cx="627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pflA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51938" y="2662443"/>
              <a:ext cx="72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narK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33736" y="2715584"/>
              <a:ext cx="7841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adhE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18612" y="2736365"/>
              <a:ext cx="6415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gltD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1623" y="2736365"/>
              <a:ext cx="6848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hslV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9038" y="2957547"/>
              <a:ext cx="627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tpiA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405" y="3053140"/>
              <a:ext cx="5277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45570" y="3031775"/>
              <a:ext cx="72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arcC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019" y="3084916"/>
              <a:ext cx="6960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murI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2982" y="1840684"/>
              <a:ext cx="6415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dpV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33736" y="1656018"/>
              <a:ext cx="654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ptrP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32751" y="2459798"/>
              <a:ext cx="627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bcP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0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16428"/>
            <a:ext cx="12192000" cy="5225143"/>
            <a:chOff x="0" y="816428"/>
            <a:chExt cx="12192000" cy="5225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16428"/>
              <a:ext cx="12192000" cy="522514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983637" y="170205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rplE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02213" y="164654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rpsT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77061" y="2102161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ftsA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2463" y="2295005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fabD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60536" y="2227983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72158" y="239731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adK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76598" y="2601153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parC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3519" y="2434608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ssB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22470" y="2766643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asbP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8881154" y="2479671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rpoE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643947" y="2766643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2004" y="2628093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metK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074843" y="2664337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dnaK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60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2020-02-15T01:06:18Z</dcterms:created>
  <dcterms:modified xsi:type="dcterms:W3CDTF">2020-02-15T01:06:29Z</dcterms:modified>
</cp:coreProperties>
</file>