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7C4B-71C4-4A0E-8950-38A4552BC23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0CCA-AE9F-417E-9BAF-69E4B693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62982" y="598942"/>
            <a:ext cx="8310103" cy="5722346"/>
            <a:chOff x="2193570" y="797724"/>
            <a:chExt cx="7347313" cy="5069646"/>
          </a:xfrm>
        </p:grpSpPr>
        <p:pic>
          <p:nvPicPr>
            <p:cNvPr id="1028" name="Picture 4" descr="4 Common Foot Injuries That Plague Athletes - Fitness, Health, feet, medicine, plantar fasciitis, foot injuries, bunions, stress fractures, turf to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570" y="797724"/>
              <a:ext cx="7347313" cy="506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19423" y="1606165"/>
              <a:ext cx="570031" cy="24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ig toe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50238" y="1539227"/>
              <a:ext cx="721680" cy="24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Index toe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848" y="1794404"/>
              <a:ext cx="788293" cy="24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middle toe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51023" y="1932903"/>
              <a:ext cx="737271" cy="24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fourth toe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1023" y="2348401"/>
              <a:ext cx="609715" cy="24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fifth toe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88735" y="318254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brachydactyly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synovial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chondromatosis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cp:lastPrinted>2019-02-21T00:27:57Z</cp:lastPrinted>
  <dcterms:created xsi:type="dcterms:W3CDTF">2019-02-20T22:58:03Z</dcterms:created>
  <dcterms:modified xsi:type="dcterms:W3CDTF">2019-02-21T00:42:46Z</dcterms:modified>
</cp:coreProperties>
</file>