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36A6-2226-463D-8468-F51AA6107BD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CD23-100A-46E5-AB67-B34883F0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5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36A6-2226-463D-8468-F51AA6107BD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CD23-100A-46E5-AB67-B34883F0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4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36A6-2226-463D-8468-F51AA6107BD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CD23-100A-46E5-AB67-B34883F0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9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36A6-2226-463D-8468-F51AA6107BD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CD23-100A-46E5-AB67-B34883F0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9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36A6-2226-463D-8468-F51AA6107BD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CD23-100A-46E5-AB67-B34883F0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36A6-2226-463D-8468-F51AA6107BD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CD23-100A-46E5-AB67-B34883F0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0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36A6-2226-463D-8468-F51AA6107BD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CD23-100A-46E5-AB67-B34883F0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4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36A6-2226-463D-8468-F51AA6107BD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CD23-100A-46E5-AB67-B34883F0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36A6-2226-463D-8468-F51AA6107BD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CD23-100A-46E5-AB67-B34883F0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5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36A6-2226-463D-8468-F51AA6107BD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CD23-100A-46E5-AB67-B34883F0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0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36A6-2226-463D-8468-F51AA6107BD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CD23-100A-46E5-AB67-B34883F0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6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C36A6-2226-463D-8468-F51AA6107BD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CD23-100A-46E5-AB67-B34883F0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9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4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Methylation related </a:t>
            </a:r>
            <a:r>
              <a:rPr lang="en-US" dirty="0" err="1" smtClean="0"/>
              <a:t>CpG</a:t>
            </a:r>
            <a:r>
              <a:rPr lang="en-US" dirty="0" smtClean="0"/>
              <a:t>-SNPs in PMRP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1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HLA-DRB1   chr6:32,544,312-32,552,716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Methylation related CpG-SNPs in PMRP Project</vt:lpstr>
      <vt:lpstr>PowerPoint Presentation</vt:lpstr>
    </vt:vector>
  </TitlesOfParts>
  <Company>Marshfield Clinic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methylation related CpG-SNPs in PMRP Project </dc:title>
  <dc:creator>Guo, Shicheng</dc:creator>
  <cp:lastModifiedBy>Guo, Shicheng</cp:lastModifiedBy>
  <cp:revision>2</cp:revision>
  <dcterms:created xsi:type="dcterms:W3CDTF">2018-06-21T00:42:36Z</dcterms:created>
  <dcterms:modified xsi:type="dcterms:W3CDTF">2018-06-21T00:56:41Z</dcterms:modified>
</cp:coreProperties>
</file>