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8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FF008-9B5A-415F-8144-F24854F44F9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DAD6-66AD-4E31-BCE8-6F79C38E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5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na.urmc.rochester.edu/RNAstructureWeb/" TargetMode="External"/><Relationship Id="rId2" Type="http://schemas.openxmlformats.org/officeDocument/2006/relationships/hyperlink" Target="https://tanuki.ibisc.univ-evry.fr/evryrna/mirnafold/mirnafold_for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mictools.com/rna-visualization-category" TargetMode="External"/><Relationship Id="rId4" Type="http://schemas.openxmlformats.org/officeDocument/2006/relationships/hyperlink" Target="http://unafold.rna.albany.edu/?q=mfold/download-mfol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48000" y="310583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https://tanuki.ibisc.univ-evry.fr/evryrna/mirnafold/mirnafold_form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https://rna.urmc.rochester.edu/RNAstructureWeb/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http://unafold.rna.albany.edu/?q=mfold/download-mfold</a:t>
            </a:r>
            <a:endParaRPr lang="en-US" dirty="0" smtClean="0"/>
          </a:p>
          <a:p>
            <a:endParaRPr lang="en-US" dirty="0"/>
          </a:p>
          <a:p>
            <a:r>
              <a:rPr lang="en-US" smtClean="0">
                <a:hlinkClick r:id="rId5"/>
              </a:rPr>
              <a:t>https://omictools.com/rna-visualization-category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2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4</cp:revision>
  <dcterms:created xsi:type="dcterms:W3CDTF">2020-01-29T02:01:09Z</dcterms:created>
  <dcterms:modified xsi:type="dcterms:W3CDTF">2020-01-29T21:44:09Z</dcterms:modified>
</cp:coreProperties>
</file>