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7"/>
    <p:restoredTop sz="89931"/>
  </p:normalViewPr>
  <p:slideViewPr>
    <p:cSldViewPr snapToGrid="0" snapToObjects="1">
      <p:cViewPr varScale="1">
        <p:scale>
          <a:sx n="105" d="100"/>
          <a:sy n="105" d="100"/>
        </p:scale>
        <p:origin x="-20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03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0"/>
            <a:ext cx="6645498" cy="315761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45526"/>
              </p:ext>
            </p:extLst>
          </p:nvPr>
        </p:nvGraphicFramePr>
        <p:xfrm>
          <a:off x="1513376" y="3453453"/>
          <a:ext cx="6014215" cy="3095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6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5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9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IID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Name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Seq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 sample ID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Age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姜殿才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II</a:t>
                      </a:r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姜素国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MT" charset="0"/>
                        </a:rPr>
                        <a:t>2</a:t>
                      </a:r>
                      <a:endParaRPr lang="is-IS" sz="1400" b="1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is-IS" sz="1400" b="1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姜树林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姜张英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姜二英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III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姜金波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6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27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III：2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姜金涛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7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 dirty="0">
                          <a:effectLst/>
                        </a:rPr>
                        <a:t>23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9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11200</TotalTime>
  <Words>60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安鹏</dc:creator>
  <cp:lastModifiedBy>Guo, Shicheng</cp:lastModifiedBy>
  <cp:revision>13</cp:revision>
  <dcterms:created xsi:type="dcterms:W3CDTF">2018-01-27T04:27:41Z</dcterms:created>
  <dcterms:modified xsi:type="dcterms:W3CDTF">2018-02-15T21:24:04Z</dcterms:modified>
</cp:coreProperties>
</file>