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7"/>
    <p:restoredTop sz="78646"/>
  </p:normalViewPr>
  <p:slideViewPr>
    <p:cSldViewPr snapToGrid="0" snapToObjects="1">
      <p:cViewPr varScale="1">
        <p:scale>
          <a:sx n="56" d="100"/>
          <a:sy n="56" d="100"/>
        </p:scale>
        <p:origin x="19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56FED-D8E8-2245-9C8A-2397400CD4B8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5F08-B0F7-2745-9249-075DE0156E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24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5F08-B0F7-2745-9249-075DE0156E9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1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414E-EE48-E94B-8158-15AD48E16053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B506-CB78-CC40-A6A5-92EAD33C48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8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77"/>
            <a:ext cx="9144000" cy="33744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99" y="168677"/>
            <a:ext cx="3339775" cy="56166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49553"/>
              </p:ext>
            </p:extLst>
          </p:nvPr>
        </p:nvGraphicFramePr>
        <p:xfrm>
          <a:off x="337949" y="3688004"/>
          <a:ext cx="5862826" cy="2880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IID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Name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Seq</a:t>
                      </a:r>
                      <a:r>
                        <a:rPr lang="en-US" altLang="zh-CN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sample 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</a:rPr>
                        <a:t>Age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I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：</a:t>
                      </a:r>
                      <a:r>
                        <a:rPr lang="en-US" altLang="zh-CN" sz="1200" b="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A2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赵母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2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u="none" strike="noStrike" dirty="0">
                          <a:effectLst/>
                        </a:rPr>
                        <a:t>79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u="none" strike="noStrike" dirty="0">
                          <a:effectLst/>
                        </a:rPr>
                        <a:t>I：2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effectLst/>
                        </a:rPr>
                        <a:t>赵父（</a:t>
                      </a:r>
                      <a:r>
                        <a:rPr lang="en-US" altLang="zh-CN" sz="1200" b="0" u="none" strike="noStrike" dirty="0">
                          <a:effectLst/>
                        </a:rPr>
                        <a:t>63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岁去世）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II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：</a:t>
                      </a:r>
                      <a:r>
                        <a:rPr lang="en-US" altLang="zh-CN" sz="1200" b="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</a:rPr>
                        <a:t>A7</a:t>
                      </a:r>
                      <a:r>
                        <a:rPr lang="zh-CN" altLang="en-US" sz="1200" b="0" u="none" strike="noStrike">
                          <a:effectLst/>
                        </a:rPr>
                        <a:t>赵姐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II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：</a:t>
                      </a:r>
                      <a:r>
                        <a:rPr lang="en-US" altLang="zh-CN" sz="1200" b="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A1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赵患（先证者）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MT" charset="0"/>
                        </a:rPr>
                        <a:t>1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II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：</a:t>
                      </a:r>
                      <a:r>
                        <a:rPr lang="en-US" altLang="zh-CN" sz="1200" b="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</a:rPr>
                        <a:t>A8</a:t>
                      </a:r>
                      <a:r>
                        <a:rPr lang="zh-CN" altLang="en-US" sz="1200" b="0" u="none" strike="noStrike">
                          <a:effectLst/>
                        </a:rPr>
                        <a:t>赵弟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8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</a:rPr>
                        <a:t>III</a:t>
                      </a:r>
                      <a:r>
                        <a:rPr lang="zh-CN" altLang="en-US" sz="1200" b="0" u="none" strike="noStrike">
                          <a:effectLst/>
                        </a:rPr>
                        <a:t>：</a:t>
                      </a:r>
                      <a:r>
                        <a:rPr lang="en-US" altLang="zh-CN" sz="1200" b="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</a:rPr>
                        <a:t>A3</a:t>
                      </a:r>
                      <a:r>
                        <a:rPr lang="zh-CN" altLang="en-US" sz="1200" b="0" u="none" strike="noStrike">
                          <a:effectLst/>
                        </a:rPr>
                        <a:t>赵银松（儿子）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3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III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：</a:t>
                      </a:r>
                      <a:r>
                        <a:rPr lang="en-US" altLang="zh-CN" sz="1200" b="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>
                          <a:effectLst/>
                        </a:rPr>
                        <a:t>赵璐璐（女儿）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III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：</a:t>
                      </a:r>
                      <a:r>
                        <a:rPr lang="en-US" altLang="zh-CN" sz="1200" b="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A4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赵子威 （侄子）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4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III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：</a:t>
                      </a:r>
                      <a:r>
                        <a:rPr lang="en-US" altLang="zh-CN" sz="1200" b="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u="none" strike="noStrike" dirty="0">
                          <a:effectLst/>
                        </a:rPr>
                        <a:t> 赵陈陈 （侄子）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6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7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96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ArialMT</vt:lpstr>
      <vt:lpstr>等线</vt:lpstr>
      <vt:lpstr>等线</vt:lpstr>
      <vt:lpstr>等线 Light</vt:lpstr>
      <vt:lpstr>Arial</vt:lpstr>
      <vt:lpstr>Calibri</vt:lpstr>
      <vt:lpstr>Calibri Light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安鹏</dc:creator>
  <cp:lastModifiedBy>Shicheng Guo</cp:lastModifiedBy>
  <cp:revision>20</cp:revision>
  <cp:lastPrinted>2018-01-27T05:15:21Z</cp:lastPrinted>
  <dcterms:created xsi:type="dcterms:W3CDTF">2018-01-27T02:56:50Z</dcterms:created>
  <dcterms:modified xsi:type="dcterms:W3CDTF">2018-02-07T20:09:35Z</dcterms:modified>
</cp:coreProperties>
</file>