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7"/>
    <p:restoredTop sz="94618"/>
  </p:normalViewPr>
  <p:slideViewPr>
    <p:cSldViewPr snapToGrid="0" snapToObjects="1">
      <p:cViewPr varScale="1">
        <p:scale>
          <a:sx n="68" d="100"/>
          <a:sy n="68" d="100"/>
        </p:scale>
        <p:origin x="16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26FC-4D52-5D4C-BEB4-4D739461C27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E09-1916-414F-887A-E357B66BE6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26FC-4D52-5D4C-BEB4-4D739461C27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E09-1916-414F-887A-E357B66BE6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26FC-4D52-5D4C-BEB4-4D739461C27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E09-1916-414F-887A-E357B66BE6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26FC-4D52-5D4C-BEB4-4D739461C27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E09-1916-414F-887A-E357B66BE6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26FC-4D52-5D4C-BEB4-4D739461C27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E09-1916-414F-887A-E357B66BE6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26FC-4D52-5D4C-BEB4-4D739461C27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E09-1916-414F-887A-E357B66BE6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26FC-4D52-5D4C-BEB4-4D739461C27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E09-1916-414F-887A-E357B66BE6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26FC-4D52-5D4C-BEB4-4D739461C27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E09-1916-414F-887A-E357B66BE6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26FC-4D52-5D4C-BEB4-4D739461C27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E09-1916-414F-887A-E357B66BE6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26FC-4D52-5D4C-BEB4-4D739461C27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E09-1916-414F-887A-E357B66BE6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26FC-4D52-5D4C-BEB4-4D739461C27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61E09-1916-414F-887A-E357B66BE6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26FC-4D52-5D4C-BEB4-4D739461C27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61E09-1916-414F-887A-E357B66BE6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52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82" y="2438803"/>
            <a:ext cx="8368146" cy="492244"/>
          </a:xfrm>
          <a:prstGeom prst="rect">
            <a:avLst/>
          </a:prstGeom>
        </p:spPr>
      </p:pic>
      <p:cxnSp>
        <p:nvCxnSpPr>
          <p:cNvPr id="6" name="直线连接符 5"/>
          <p:cNvCxnSpPr/>
          <p:nvPr/>
        </p:nvCxnSpPr>
        <p:spPr>
          <a:xfrm flipH="1">
            <a:off x="1137899" y="2824703"/>
            <a:ext cx="319607" cy="8619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79281" y="3686653"/>
            <a:ext cx="88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6:</a:t>
            </a:r>
            <a:r>
              <a:rPr kumimoji="1" lang="zh-CN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zh-CN" dirty="0"/>
              <a:t>FGF6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1670680" y="2813817"/>
            <a:ext cx="443344" cy="8728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757074" y="3686653"/>
            <a:ext cx="167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E1:</a:t>
            </a:r>
            <a:r>
              <a:rPr kumimoji="1" lang="zh-CN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zh-CN" dirty="0"/>
              <a:t>FGF6</a:t>
            </a:r>
            <a:r>
              <a:rPr kumimoji="1" lang="zh-CN" altLang="en-US" dirty="0"/>
              <a:t> </a:t>
            </a:r>
            <a:r>
              <a:rPr kumimoji="1" lang="en-US" altLang="zh-CN" dirty="0"/>
              <a:t>exon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114024" y="1313865"/>
            <a:ext cx="4018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solidFill>
                  <a:srgbClr val="C00000"/>
                </a:solidFill>
              </a:rPr>
              <a:t>1J: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  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Family No. 1 (See PPT, Last Name is </a:t>
            </a:r>
            <a:r>
              <a:rPr kumimoji="1" lang="en-US" altLang="zh-CN" sz="1600" b="1" i="1" u="sng" dirty="0">
                <a:solidFill>
                  <a:srgbClr val="C00000"/>
                </a:solidFill>
              </a:rPr>
              <a:t>Jiang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)</a:t>
            </a:r>
            <a:endParaRPr kumimoji="1" lang="zh-CN" altLang="en-US" sz="1600" dirty="0"/>
          </a:p>
        </p:txBody>
      </p:sp>
      <p:cxnSp>
        <p:nvCxnSpPr>
          <p:cNvPr id="15" name="直线连接符 14"/>
          <p:cNvCxnSpPr/>
          <p:nvPr/>
        </p:nvCxnSpPr>
        <p:spPr>
          <a:xfrm flipH="1">
            <a:off x="2244668" y="1720049"/>
            <a:ext cx="319607" cy="8619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2827504" y="2813817"/>
            <a:ext cx="849965" cy="6182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484022" y="3432083"/>
            <a:ext cx="550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6E1-F:</a:t>
            </a:r>
            <a:r>
              <a:rPr kumimoji="1" lang="zh-CN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zh-CN" dirty="0"/>
              <a:t>FGF6</a:t>
            </a:r>
            <a:r>
              <a:rPr kumimoji="1" lang="zh-CN" altLang="en-US" dirty="0"/>
              <a:t> </a:t>
            </a:r>
            <a:r>
              <a:rPr kumimoji="1" lang="en-US" altLang="zh-CN" dirty="0"/>
              <a:t>exon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Forward Primer</a:t>
            </a:r>
            <a:r>
              <a:rPr kumimoji="1" lang="zh-CN" altLang="en-US" dirty="0"/>
              <a:t>；</a:t>
            </a:r>
            <a:r>
              <a:rPr kumimoji="1" lang="en-US" altLang="zh-CN" dirty="0"/>
              <a:t>R: reverse Primer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318634" y="2438803"/>
            <a:ext cx="1958528" cy="5290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01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安鹏</dc:creator>
  <cp:lastModifiedBy>Shicheng Guo</cp:lastModifiedBy>
  <cp:revision>12</cp:revision>
  <dcterms:created xsi:type="dcterms:W3CDTF">2018-02-07T02:27:49Z</dcterms:created>
  <dcterms:modified xsi:type="dcterms:W3CDTF">2018-02-07T20:05:00Z</dcterms:modified>
</cp:coreProperties>
</file>