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3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591D-0820-459C-B7C5-0671948F2A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F4C7-0E73-4AE0-AAA6-16599A8D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3693" y="252095"/>
            <a:ext cx="8524968" cy="5590192"/>
            <a:chOff x="767083" y="-165452"/>
            <a:chExt cx="10475260" cy="6869082"/>
          </a:xfrm>
        </p:grpSpPr>
        <p:grpSp>
          <p:nvGrpSpPr>
            <p:cNvPr id="7" name="组合 6"/>
            <p:cNvGrpSpPr/>
            <p:nvPr/>
          </p:nvGrpSpPr>
          <p:grpSpPr>
            <a:xfrm>
              <a:off x="767083" y="-165452"/>
              <a:ext cx="10475260" cy="6869082"/>
              <a:chOff x="767083" y="-165452"/>
              <a:chExt cx="10475260" cy="6869082"/>
            </a:xfrm>
          </p:grpSpPr>
          <p:grpSp>
            <p:nvGrpSpPr>
              <p:cNvPr id="269" name="组合 268"/>
              <p:cNvGrpSpPr/>
              <p:nvPr/>
            </p:nvGrpSpPr>
            <p:grpSpPr>
              <a:xfrm>
                <a:off x="1416215" y="3171525"/>
                <a:ext cx="5104304" cy="3532105"/>
                <a:chOff x="1426848" y="3586194"/>
                <a:chExt cx="5104304" cy="3532105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6178801" y="379826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6362428" y="4739601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5683154" y="4243870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0" name="图片 17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26848" y="3586194"/>
                  <a:ext cx="3473377" cy="3532105"/>
                </a:xfrm>
                <a:prstGeom prst="rect">
                  <a:avLst/>
                </a:prstGeom>
              </p:spPr>
            </p:pic>
            <p:grpSp>
              <p:nvGrpSpPr>
                <p:cNvPr id="115" name="组合 114"/>
                <p:cNvGrpSpPr/>
                <p:nvPr/>
              </p:nvGrpSpPr>
              <p:grpSpPr>
                <a:xfrm>
                  <a:off x="3957843" y="5832452"/>
                  <a:ext cx="180021" cy="178685"/>
                  <a:chOff x="2495071" y="1800294"/>
                  <a:chExt cx="180021" cy="178685"/>
                </a:xfrm>
              </p:grpSpPr>
              <p:sp>
                <p:nvSpPr>
                  <p:cNvPr id="116" name="椭圆 115"/>
                  <p:cNvSpPr/>
                  <p:nvPr/>
                </p:nvSpPr>
                <p:spPr>
                  <a:xfrm>
                    <a:off x="2495071" y="1800294"/>
                    <a:ext cx="180021" cy="17868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椭圆 116"/>
                  <p:cNvSpPr/>
                  <p:nvPr/>
                </p:nvSpPr>
                <p:spPr>
                  <a:xfrm>
                    <a:off x="2571148" y="1856113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3121385" y="5653767"/>
                  <a:ext cx="180021" cy="178685"/>
                  <a:chOff x="2495071" y="1800294"/>
                  <a:chExt cx="180021" cy="178685"/>
                </a:xfrm>
              </p:grpSpPr>
              <p:sp>
                <p:nvSpPr>
                  <p:cNvPr id="183" name="椭圆 182"/>
                  <p:cNvSpPr/>
                  <p:nvPr/>
                </p:nvSpPr>
                <p:spPr>
                  <a:xfrm>
                    <a:off x="2495071" y="1800294"/>
                    <a:ext cx="180021" cy="17868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>
                  <a:xfrm>
                    <a:off x="2571148" y="1856113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8" name="组合 187"/>
                <p:cNvGrpSpPr/>
                <p:nvPr/>
              </p:nvGrpSpPr>
              <p:grpSpPr>
                <a:xfrm>
                  <a:off x="2412327" y="6434813"/>
                  <a:ext cx="180021" cy="178685"/>
                  <a:chOff x="2495071" y="1800294"/>
                  <a:chExt cx="180021" cy="178685"/>
                </a:xfrm>
              </p:grpSpPr>
              <p:sp>
                <p:nvSpPr>
                  <p:cNvPr id="189" name="椭圆 188"/>
                  <p:cNvSpPr/>
                  <p:nvPr/>
                </p:nvSpPr>
                <p:spPr>
                  <a:xfrm>
                    <a:off x="2495071" y="1800294"/>
                    <a:ext cx="180021" cy="17868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>
                  <a:xfrm>
                    <a:off x="2571148" y="1856113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0" name="组合 199"/>
                <p:cNvGrpSpPr/>
                <p:nvPr/>
              </p:nvGrpSpPr>
              <p:grpSpPr>
                <a:xfrm>
                  <a:off x="3932583" y="4527292"/>
                  <a:ext cx="180021" cy="178685"/>
                  <a:chOff x="2495071" y="1800294"/>
                  <a:chExt cx="180021" cy="178685"/>
                </a:xfrm>
              </p:grpSpPr>
              <p:sp>
                <p:nvSpPr>
                  <p:cNvPr id="201" name="椭圆 200"/>
                  <p:cNvSpPr/>
                  <p:nvPr/>
                </p:nvSpPr>
                <p:spPr>
                  <a:xfrm>
                    <a:off x="2495071" y="1800294"/>
                    <a:ext cx="180021" cy="17868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>
                  <a:xfrm>
                    <a:off x="2571148" y="1856113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632225" y="5305711"/>
                  <a:ext cx="42790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/>
              <p:cNvGrpSpPr/>
              <p:nvPr/>
            </p:nvGrpSpPr>
            <p:grpSpPr>
              <a:xfrm>
                <a:off x="767083" y="-165452"/>
                <a:ext cx="10475260" cy="5820584"/>
                <a:chOff x="767083" y="-165452"/>
                <a:chExt cx="10475260" cy="5820584"/>
              </a:xfrm>
            </p:grpSpPr>
            <p:sp>
              <p:nvSpPr>
                <p:cNvPr id="4" name="任意多边形 3"/>
                <p:cNvSpPr/>
                <p:nvPr/>
              </p:nvSpPr>
              <p:spPr>
                <a:xfrm>
                  <a:off x="1762203" y="449264"/>
                  <a:ext cx="3816496" cy="2229036"/>
                </a:xfrm>
                <a:custGeom>
                  <a:avLst/>
                  <a:gdLst>
                    <a:gd name="connsiteX0" fmla="*/ 90930 w 2767277"/>
                    <a:gd name="connsiteY0" fmla="*/ 1212492 h 2023643"/>
                    <a:gd name="connsiteX1" fmla="*/ 132494 w 2767277"/>
                    <a:gd name="connsiteY1" fmla="*/ 98586 h 2023643"/>
                    <a:gd name="connsiteX2" fmla="*/ 1720224 w 2767277"/>
                    <a:gd name="connsiteY2" fmla="*/ 48710 h 2023643"/>
                    <a:gd name="connsiteX3" fmla="*/ 2692814 w 2767277"/>
                    <a:gd name="connsiteY3" fmla="*/ 40397 h 2023643"/>
                    <a:gd name="connsiteX4" fmla="*/ 2609686 w 2767277"/>
                    <a:gd name="connsiteY4" fmla="*/ 248215 h 2023643"/>
                    <a:gd name="connsiteX5" fmla="*/ 1886479 w 2767277"/>
                    <a:gd name="connsiteY5" fmla="*/ 921546 h 2023643"/>
                    <a:gd name="connsiteX6" fmla="*/ 1620472 w 2767277"/>
                    <a:gd name="connsiteY6" fmla="*/ 988048 h 2023643"/>
                    <a:gd name="connsiteX7" fmla="*/ 1520719 w 2767277"/>
                    <a:gd name="connsiteY7" fmla="*/ 1129364 h 2023643"/>
                    <a:gd name="connsiteX8" fmla="*/ 1337839 w 2767277"/>
                    <a:gd name="connsiteY8" fmla="*/ 1353808 h 2023643"/>
                    <a:gd name="connsiteX9" fmla="*/ 963766 w 2767277"/>
                    <a:gd name="connsiteY9" fmla="*/ 1578252 h 2023643"/>
                    <a:gd name="connsiteX10" fmla="*/ 323686 w 2767277"/>
                    <a:gd name="connsiteY10" fmla="*/ 1894135 h 2023643"/>
                    <a:gd name="connsiteX11" fmla="*/ 198995 w 2767277"/>
                    <a:gd name="connsiteY11" fmla="*/ 1944012 h 2023643"/>
                    <a:gd name="connsiteX12" fmla="*/ 149119 w 2767277"/>
                    <a:gd name="connsiteY12" fmla="*/ 2018826 h 2023643"/>
                    <a:gd name="connsiteX13" fmla="*/ 132494 w 2767277"/>
                    <a:gd name="connsiteY13" fmla="*/ 1794382 h 2023643"/>
                    <a:gd name="connsiteX14" fmla="*/ 90930 w 2767277"/>
                    <a:gd name="connsiteY14" fmla="*/ 1212492 h 202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767277" h="2023643">
                      <a:moveTo>
                        <a:pt x="90930" y="1212492"/>
                      </a:moveTo>
                      <a:cubicBezTo>
                        <a:pt x="90930" y="929859"/>
                        <a:pt x="-139055" y="292550"/>
                        <a:pt x="132494" y="98586"/>
                      </a:cubicBezTo>
                      <a:cubicBezTo>
                        <a:pt x="404043" y="-95378"/>
                        <a:pt x="1293504" y="58408"/>
                        <a:pt x="1720224" y="48710"/>
                      </a:cubicBezTo>
                      <a:cubicBezTo>
                        <a:pt x="2146944" y="39012"/>
                        <a:pt x="2544570" y="7146"/>
                        <a:pt x="2692814" y="40397"/>
                      </a:cubicBezTo>
                      <a:cubicBezTo>
                        <a:pt x="2841058" y="73648"/>
                        <a:pt x="2744075" y="101357"/>
                        <a:pt x="2609686" y="248215"/>
                      </a:cubicBezTo>
                      <a:cubicBezTo>
                        <a:pt x="2475297" y="395073"/>
                        <a:pt x="2051348" y="798241"/>
                        <a:pt x="1886479" y="921546"/>
                      </a:cubicBezTo>
                      <a:cubicBezTo>
                        <a:pt x="1721610" y="1044851"/>
                        <a:pt x="1681432" y="953412"/>
                        <a:pt x="1620472" y="988048"/>
                      </a:cubicBezTo>
                      <a:cubicBezTo>
                        <a:pt x="1559512" y="1022684"/>
                        <a:pt x="1567824" y="1068404"/>
                        <a:pt x="1520719" y="1129364"/>
                      </a:cubicBezTo>
                      <a:cubicBezTo>
                        <a:pt x="1473614" y="1190324"/>
                        <a:pt x="1430664" y="1278993"/>
                        <a:pt x="1337839" y="1353808"/>
                      </a:cubicBezTo>
                      <a:cubicBezTo>
                        <a:pt x="1245014" y="1428623"/>
                        <a:pt x="1132791" y="1488198"/>
                        <a:pt x="963766" y="1578252"/>
                      </a:cubicBezTo>
                      <a:cubicBezTo>
                        <a:pt x="794741" y="1668306"/>
                        <a:pt x="451148" y="1833175"/>
                        <a:pt x="323686" y="1894135"/>
                      </a:cubicBezTo>
                      <a:cubicBezTo>
                        <a:pt x="196224" y="1955095"/>
                        <a:pt x="228089" y="1923230"/>
                        <a:pt x="198995" y="1944012"/>
                      </a:cubicBezTo>
                      <a:cubicBezTo>
                        <a:pt x="169901" y="1964794"/>
                        <a:pt x="160202" y="2043764"/>
                        <a:pt x="149119" y="2018826"/>
                      </a:cubicBezTo>
                      <a:cubicBezTo>
                        <a:pt x="138036" y="1993888"/>
                        <a:pt x="142192" y="1932927"/>
                        <a:pt x="132494" y="1794382"/>
                      </a:cubicBezTo>
                      <a:cubicBezTo>
                        <a:pt x="122796" y="1655837"/>
                        <a:pt x="90930" y="1495125"/>
                        <a:pt x="90930" y="1212492"/>
                      </a:cubicBezTo>
                      <a:close/>
                    </a:path>
                  </a:pathLst>
                </a:custGeom>
                <a:solidFill>
                  <a:srgbClr val="DC6686"/>
                </a:solidFill>
                <a:ln w="571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 rot="745036">
                  <a:off x="6632955" y="634896"/>
                  <a:ext cx="2726895" cy="3751626"/>
                  <a:chOff x="6022537" y="1020093"/>
                  <a:chExt cx="2726895" cy="3751626"/>
                </a:xfrm>
              </p:grpSpPr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6022537" y="1020093"/>
                    <a:ext cx="2726895" cy="3751626"/>
                  </a:xfrm>
                  <a:custGeom>
                    <a:avLst/>
                    <a:gdLst>
                      <a:gd name="connsiteX0" fmla="*/ 119645 w 2726895"/>
                      <a:gd name="connsiteY0" fmla="*/ 993434 h 3751626"/>
                      <a:gd name="connsiteX1" fmla="*/ 8808 w 2726895"/>
                      <a:gd name="connsiteY1" fmla="*/ 753289 h 3751626"/>
                      <a:gd name="connsiteX2" fmla="*/ 54990 w 2726895"/>
                      <a:gd name="connsiteY2" fmla="*/ 448489 h 3751626"/>
                      <a:gd name="connsiteX3" fmla="*/ 433681 w 2726895"/>
                      <a:gd name="connsiteY3" fmla="*/ 309943 h 3751626"/>
                      <a:gd name="connsiteX4" fmla="*/ 590699 w 2726895"/>
                      <a:gd name="connsiteY4" fmla="*/ 115980 h 3751626"/>
                      <a:gd name="connsiteX5" fmla="*/ 1089463 w 2726895"/>
                      <a:gd name="connsiteY5" fmla="*/ 180634 h 3751626"/>
                      <a:gd name="connsiteX6" fmla="*/ 1135645 w 2726895"/>
                      <a:gd name="connsiteY6" fmla="*/ 97507 h 3751626"/>
                      <a:gd name="connsiteX7" fmla="*/ 1366554 w 2726895"/>
                      <a:gd name="connsiteY7" fmla="*/ 88271 h 3751626"/>
                      <a:gd name="connsiteX8" fmla="*/ 1634408 w 2726895"/>
                      <a:gd name="connsiteY8" fmla="*/ 162162 h 3751626"/>
                      <a:gd name="connsiteX9" fmla="*/ 1865318 w 2726895"/>
                      <a:gd name="connsiteY9" fmla="*/ 23616 h 3751626"/>
                      <a:gd name="connsiteX10" fmla="*/ 2262481 w 2726895"/>
                      <a:gd name="connsiteY10" fmla="*/ 5143 h 3751626"/>
                      <a:gd name="connsiteX11" fmla="*/ 2474918 w 2726895"/>
                      <a:gd name="connsiteY11" fmla="*/ 79034 h 3751626"/>
                      <a:gd name="connsiteX12" fmla="*/ 2511863 w 2726895"/>
                      <a:gd name="connsiteY12" fmla="*/ 393071 h 3751626"/>
                      <a:gd name="connsiteX13" fmla="*/ 2474918 w 2726895"/>
                      <a:gd name="connsiteY13" fmla="*/ 531616 h 3751626"/>
                      <a:gd name="connsiteX14" fmla="*/ 2659645 w 2726895"/>
                      <a:gd name="connsiteY14" fmla="*/ 799471 h 3751626"/>
                      <a:gd name="connsiteX15" fmla="*/ 2530336 w 2726895"/>
                      <a:gd name="connsiteY15" fmla="*/ 1159689 h 3751626"/>
                      <a:gd name="connsiteX16" fmla="*/ 2659645 w 2726895"/>
                      <a:gd name="connsiteY16" fmla="*/ 1325943 h 3751626"/>
                      <a:gd name="connsiteX17" fmla="*/ 2631936 w 2726895"/>
                      <a:gd name="connsiteY17" fmla="*/ 1603034 h 3751626"/>
                      <a:gd name="connsiteX18" fmla="*/ 2696590 w 2726895"/>
                      <a:gd name="connsiteY18" fmla="*/ 1796998 h 3751626"/>
                      <a:gd name="connsiteX19" fmla="*/ 2585754 w 2726895"/>
                      <a:gd name="connsiteY19" fmla="*/ 2018671 h 3751626"/>
                      <a:gd name="connsiteX20" fmla="*/ 2724299 w 2726895"/>
                      <a:gd name="connsiteY20" fmla="*/ 2526671 h 3751626"/>
                      <a:gd name="connsiteX21" fmla="*/ 2437972 w 2726895"/>
                      <a:gd name="connsiteY21" fmla="*/ 3034671 h 3751626"/>
                      <a:gd name="connsiteX22" fmla="*/ 1994627 w 2726895"/>
                      <a:gd name="connsiteY22" fmla="*/ 3247107 h 3751626"/>
                      <a:gd name="connsiteX23" fmla="*/ 1772954 w 2726895"/>
                      <a:gd name="connsiteY23" fmla="*/ 3200925 h 3751626"/>
                      <a:gd name="connsiteX24" fmla="*/ 1662118 w 2726895"/>
                      <a:gd name="connsiteY24" fmla="*/ 3265580 h 3751626"/>
                      <a:gd name="connsiteX25" fmla="*/ 1920736 w 2726895"/>
                      <a:gd name="connsiteY25" fmla="*/ 3607325 h 3751626"/>
                      <a:gd name="connsiteX26" fmla="*/ 1717536 w 2726895"/>
                      <a:gd name="connsiteY26" fmla="*/ 3745871 h 3751626"/>
                      <a:gd name="connsiteX27" fmla="*/ 1154118 w 2726895"/>
                      <a:gd name="connsiteY27" fmla="*/ 3431834 h 3751626"/>
                      <a:gd name="connsiteX28" fmla="*/ 1061754 w 2726895"/>
                      <a:gd name="connsiteY28" fmla="*/ 2868416 h 3751626"/>
                      <a:gd name="connsiteX29" fmla="*/ 1569754 w 2726895"/>
                      <a:gd name="connsiteY29" fmla="*/ 2554380 h 3751626"/>
                      <a:gd name="connsiteX30" fmla="*/ 2022336 w 2726895"/>
                      <a:gd name="connsiteY30" fmla="*/ 2665216 h 3751626"/>
                      <a:gd name="connsiteX31" fmla="*/ 1985390 w 2726895"/>
                      <a:gd name="connsiteY31" fmla="*/ 2184925 h 3751626"/>
                      <a:gd name="connsiteX32" fmla="*/ 2188590 w 2726895"/>
                      <a:gd name="connsiteY32" fmla="*/ 2009434 h 3751626"/>
                      <a:gd name="connsiteX33" fmla="*/ 2086990 w 2726895"/>
                      <a:gd name="connsiteY33" fmla="*/ 1852416 h 3751626"/>
                      <a:gd name="connsiteX34" fmla="*/ 2040808 w 2726895"/>
                      <a:gd name="connsiteY34" fmla="*/ 1630743 h 3751626"/>
                      <a:gd name="connsiteX35" fmla="*/ 2133172 w 2726895"/>
                      <a:gd name="connsiteY35" fmla="*/ 1492198 h 3751626"/>
                      <a:gd name="connsiteX36" fmla="*/ 2068518 w 2726895"/>
                      <a:gd name="connsiteY36" fmla="*/ 1288998 h 3751626"/>
                      <a:gd name="connsiteX37" fmla="*/ 2151645 w 2726895"/>
                      <a:gd name="connsiteY37" fmla="*/ 1039616 h 3751626"/>
                      <a:gd name="connsiteX38" fmla="*/ 2105463 w 2726895"/>
                      <a:gd name="connsiteY38" fmla="*/ 938016 h 3751626"/>
                      <a:gd name="connsiteX39" fmla="*/ 1902263 w 2726895"/>
                      <a:gd name="connsiteY39" fmla="*/ 1095034 h 3751626"/>
                      <a:gd name="connsiteX40" fmla="*/ 2022336 w 2726895"/>
                      <a:gd name="connsiteY40" fmla="*/ 1307471 h 3751626"/>
                      <a:gd name="connsiteX41" fmla="*/ 1929972 w 2726895"/>
                      <a:gd name="connsiteY41" fmla="*/ 1556852 h 3751626"/>
                      <a:gd name="connsiteX42" fmla="*/ 2040808 w 2726895"/>
                      <a:gd name="connsiteY42" fmla="*/ 1778525 h 3751626"/>
                      <a:gd name="connsiteX43" fmla="*/ 1994627 w 2726895"/>
                      <a:gd name="connsiteY43" fmla="*/ 1917071 h 3751626"/>
                      <a:gd name="connsiteX44" fmla="*/ 2050045 w 2726895"/>
                      <a:gd name="connsiteY44" fmla="*/ 2083325 h 3751626"/>
                      <a:gd name="connsiteX45" fmla="*/ 1856081 w 2726895"/>
                      <a:gd name="connsiteY45" fmla="*/ 2397362 h 3751626"/>
                      <a:gd name="connsiteX46" fmla="*/ 1366554 w 2726895"/>
                      <a:gd name="connsiteY46" fmla="*/ 2360416 h 3751626"/>
                      <a:gd name="connsiteX47" fmla="*/ 1117172 w 2726895"/>
                      <a:gd name="connsiteY47" fmla="*/ 2776052 h 3751626"/>
                      <a:gd name="connsiteX48" fmla="*/ 747718 w 2726895"/>
                      <a:gd name="connsiteY48" fmla="*/ 2960780 h 3751626"/>
                      <a:gd name="connsiteX49" fmla="*/ 248954 w 2726895"/>
                      <a:gd name="connsiteY49" fmla="*/ 2914598 h 3751626"/>
                      <a:gd name="connsiteX50" fmla="*/ 175063 w 2726895"/>
                      <a:gd name="connsiteY50" fmla="*/ 2258816 h 3751626"/>
                      <a:gd name="connsiteX51" fmla="*/ 64227 w 2726895"/>
                      <a:gd name="connsiteY51" fmla="*/ 2074089 h 3751626"/>
                      <a:gd name="connsiteX52" fmla="*/ 101172 w 2726895"/>
                      <a:gd name="connsiteY52" fmla="*/ 1584562 h 3751626"/>
                      <a:gd name="connsiteX53" fmla="*/ 36518 w 2726895"/>
                      <a:gd name="connsiteY53" fmla="*/ 1418307 h 3751626"/>
                      <a:gd name="connsiteX54" fmla="*/ 36518 w 2726895"/>
                      <a:gd name="connsiteY54" fmla="*/ 1113507 h 3751626"/>
                      <a:gd name="connsiteX55" fmla="*/ 119645 w 2726895"/>
                      <a:gd name="connsiteY55" fmla="*/ 993434 h 3751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2726895" h="3751626">
                        <a:moveTo>
                          <a:pt x="119645" y="993434"/>
                        </a:moveTo>
                        <a:cubicBezTo>
                          <a:pt x="115027" y="933398"/>
                          <a:pt x="19584" y="844113"/>
                          <a:pt x="8808" y="753289"/>
                        </a:cubicBezTo>
                        <a:cubicBezTo>
                          <a:pt x="-1968" y="662465"/>
                          <a:pt x="-15822" y="522380"/>
                          <a:pt x="54990" y="448489"/>
                        </a:cubicBezTo>
                        <a:cubicBezTo>
                          <a:pt x="125802" y="374598"/>
                          <a:pt x="344396" y="365361"/>
                          <a:pt x="433681" y="309943"/>
                        </a:cubicBezTo>
                        <a:cubicBezTo>
                          <a:pt x="522966" y="254525"/>
                          <a:pt x="481402" y="137531"/>
                          <a:pt x="590699" y="115980"/>
                        </a:cubicBezTo>
                        <a:cubicBezTo>
                          <a:pt x="699996" y="94429"/>
                          <a:pt x="998639" y="183713"/>
                          <a:pt x="1089463" y="180634"/>
                        </a:cubicBezTo>
                        <a:cubicBezTo>
                          <a:pt x="1180287" y="177555"/>
                          <a:pt x="1089463" y="112901"/>
                          <a:pt x="1135645" y="97507"/>
                        </a:cubicBezTo>
                        <a:cubicBezTo>
                          <a:pt x="1181827" y="82113"/>
                          <a:pt x="1283427" y="77495"/>
                          <a:pt x="1366554" y="88271"/>
                        </a:cubicBezTo>
                        <a:cubicBezTo>
                          <a:pt x="1449681" y="99047"/>
                          <a:pt x="1551281" y="172938"/>
                          <a:pt x="1634408" y="162162"/>
                        </a:cubicBezTo>
                        <a:cubicBezTo>
                          <a:pt x="1717535" y="151386"/>
                          <a:pt x="1760639" y="49786"/>
                          <a:pt x="1865318" y="23616"/>
                        </a:cubicBezTo>
                        <a:cubicBezTo>
                          <a:pt x="1969997" y="-2554"/>
                          <a:pt x="2160881" y="-4093"/>
                          <a:pt x="2262481" y="5143"/>
                        </a:cubicBezTo>
                        <a:cubicBezTo>
                          <a:pt x="2364081" y="14379"/>
                          <a:pt x="2433354" y="14379"/>
                          <a:pt x="2474918" y="79034"/>
                        </a:cubicBezTo>
                        <a:cubicBezTo>
                          <a:pt x="2516482" y="143689"/>
                          <a:pt x="2511863" y="317641"/>
                          <a:pt x="2511863" y="393071"/>
                        </a:cubicBezTo>
                        <a:cubicBezTo>
                          <a:pt x="2511863" y="468501"/>
                          <a:pt x="2450288" y="463883"/>
                          <a:pt x="2474918" y="531616"/>
                        </a:cubicBezTo>
                        <a:cubicBezTo>
                          <a:pt x="2499548" y="599349"/>
                          <a:pt x="2650409" y="694792"/>
                          <a:pt x="2659645" y="799471"/>
                        </a:cubicBezTo>
                        <a:cubicBezTo>
                          <a:pt x="2668881" y="904150"/>
                          <a:pt x="2530336" y="1071944"/>
                          <a:pt x="2530336" y="1159689"/>
                        </a:cubicBezTo>
                        <a:cubicBezTo>
                          <a:pt x="2530336" y="1247434"/>
                          <a:pt x="2642712" y="1252052"/>
                          <a:pt x="2659645" y="1325943"/>
                        </a:cubicBezTo>
                        <a:cubicBezTo>
                          <a:pt x="2676578" y="1399834"/>
                          <a:pt x="2625779" y="1524525"/>
                          <a:pt x="2631936" y="1603034"/>
                        </a:cubicBezTo>
                        <a:cubicBezTo>
                          <a:pt x="2638093" y="1681543"/>
                          <a:pt x="2704287" y="1727725"/>
                          <a:pt x="2696590" y="1796998"/>
                        </a:cubicBezTo>
                        <a:cubicBezTo>
                          <a:pt x="2688893" y="1866271"/>
                          <a:pt x="2581136" y="1897059"/>
                          <a:pt x="2585754" y="2018671"/>
                        </a:cubicBezTo>
                        <a:cubicBezTo>
                          <a:pt x="2590372" y="2140283"/>
                          <a:pt x="2748929" y="2357338"/>
                          <a:pt x="2724299" y="2526671"/>
                        </a:cubicBezTo>
                        <a:cubicBezTo>
                          <a:pt x="2699669" y="2696004"/>
                          <a:pt x="2559584" y="2914598"/>
                          <a:pt x="2437972" y="3034671"/>
                        </a:cubicBezTo>
                        <a:cubicBezTo>
                          <a:pt x="2316360" y="3154744"/>
                          <a:pt x="2105463" y="3219398"/>
                          <a:pt x="1994627" y="3247107"/>
                        </a:cubicBezTo>
                        <a:cubicBezTo>
                          <a:pt x="1883791" y="3274816"/>
                          <a:pt x="1828372" y="3197846"/>
                          <a:pt x="1772954" y="3200925"/>
                        </a:cubicBezTo>
                        <a:cubicBezTo>
                          <a:pt x="1717536" y="3204004"/>
                          <a:pt x="1637488" y="3197847"/>
                          <a:pt x="1662118" y="3265580"/>
                        </a:cubicBezTo>
                        <a:cubicBezTo>
                          <a:pt x="1686748" y="3333313"/>
                          <a:pt x="1911500" y="3527277"/>
                          <a:pt x="1920736" y="3607325"/>
                        </a:cubicBezTo>
                        <a:cubicBezTo>
                          <a:pt x="1929972" y="3687373"/>
                          <a:pt x="1845306" y="3775119"/>
                          <a:pt x="1717536" y="3745871"/>
                        </a:cubicBezTo>
                        <a:cubicBezTo>
                          <a:pt x="1589766" y="3716623"/>
                          <a:pt x="1263415" y="3578076"/>
                          <a:pt x="1154118" y="3431834"/>
                        </a:cubicBezTo>
                        <a:cubicBezTo>
                          <a:pt x="1044821" y="3285592"/>
                          <a:pt x="992481" y="3014658"/>
                          <a:pt x="1061754" y="2868416"/>
                        </a:cubicBezTo>
                        <a:cubicBezTo>
                          <a:pt x="1131027" y="2722174"/>
                          <a:pt x="1409657" y="2588247"/>
                          <a:pt x="1569754" y="2554380"/>
                        </a:cubicBezTo>
                        <a:cubicBezTo>
                          <a:pt x="1729851" y="2520513"/>
                          <a:pt x="1953063" y="2726792"/>
                          <a:pt x="2022336" y="2665216"/>
                        </a:cubicBezTo>
                        <a:cubicBezTo>
                          <a:pt x="2091609" y="2603640"/>
                          <a:pt x="1957681" y="2294222"/>
                          <a:pt x="1985390" y="2184925"/>
                        </a:cubicBezTo>
                        <a:cubicBezTo>
                          <a:pt x="2013099" y="2075628"/>
                          <a:pt x="2171657" y="2064852"/>
                          <a:pt x="2188590" y="2009434"/>
                        </a:cubicBezTo>
                        <a:cubicBezTo>
                          <a:pt x="2205523" y="1954016"/>
                          <a:pt x="2111620" y="1915531"/>
                          <a:pt x="2086990" y="1852416"/>
                        </a:cubicBezTo>
                        <a:cubicBezTo>
                          <a:pt x="2062360" y="1789301"/>
                          <a:pt x="2033111" y="1690779"/>
                          <a:pt x="2040808" y="1630743"/>
                        </a:cubicBezTo>
                        <a:cubicBezTo>
                          <a:pt x="2048505" y="1570707"/>
                          <a:pt x="2128554" y="1549155"/>
                          <a:pt x="2133172" y="1492198"/>
                        </a:cubicBezTo>
                        <a:cubicBezTo>
                          <a:pt x="2137790" y="1435241"/>
                          <a:pt x="2065439" y="1364428"/>
                          <a:pt x="2068518" y="1288998"/>
                        </a:cubicBezTo>
                        <a:cubicBezTo>
                          <a:pt x="2071597" y="1213568"/>
                          <a:pt x="2145488" y="1098113"/>
                          <a:pt x="2151645" y="1039616"/>
                        </a:cubicBezTo>
                        <a:cubicBezTo>
                          <a:pt x="2157802" y="981119"/>
                          <a:pt x="2147027" y="928780"/>
                          <a:pt x="2105463" y="938016"/>
                        </a:cubicBezTo>
                        <a:cubicBezTo>
                          <a:pt x="2063899" y="947252"/>
                          <a:pt x="1916118" y="1033458"/>
                          <a:pt x="1902263" y="1095034"/>
                        </a:cubicBezTo>
                        <a:cubicBezTo>
                          <a:pt x="1888409" y="1156610"/>
                          <a:pt x="2017718" y="1230501"/>
                          <a:pt x="2022336" y="1307471"/>
                        </a:cubicBezTo>
                        <a:cubicBezTo>
                          <a:pt x="2026954" y="1384441"/>
                          <a:pt x="1926893" y="1478343"/>
                          <a:pt x="1929972" y="1556852"/>
                        </a:cubicBezTo>
                        <a:cubicBezTo>
                          <a:pt x="1933051" y="1635361"/>
                          <a:pt x="2030032" y="1718489"/>
                          <a:pt x="2040808" y="1778525"/>
                        </a:cubicBezTo>
                        <a:cubicBezTo>
                          <a:pt x="2051584" y="1838562"/>
                          <a:pt x="1993088" y="1866271"/>
                          <a:pt x="1994627" y="1917071"/>
                        </a:cubicBezTo>
                        <a:cubicBezTo>
                          <a:pt x="1996167" y="1967871"/>
                          <a:pt x="2073136" y="2003277"/>
                          <a:pt x="2050045" y="2083325"/>
                        </a:cubicBezTo>
                        <a:cubicBezTo>
                          <a:pt x="2026954" y="2163374"/>
                          <a:pt x="1969996" y="2351180"/>
                          <a:pt x="1856081" y="2397362"/>
                        </a:cubicBezTo>
                        <a:cubicBezTo>
                          <a:pt x="1742166" y="2443544"/>
                          <a:pt x="1489705" y="2297301"/>
                          <a:pt x="1366554" y="2360416"/>
                        </a:cubicBezTo>
                        <a:cubicBezTo>
                          <a:pt x="1243403" y="2423531"/>
                          <a:pt x="1220311" y="2675991"/>
                          <a:pt x="1117172" y="2776052"/>
                        </a:cubicBezTo>
                        <a:cubicBezTo>
                          <a:pt x="1014033" y="2876113"/>
                          <a:pt x="892421" y="2937689"/>
                          <a:pt x="747718" y="2960780"/>
                        </a:cubicBezTo>
                        <a:cubicBezTo>
                          <a:pt x="603015" y="2983871"/>
                          <a:pt x="344396" y="3031592"/>
                          <a:pt x="248954" y="2914598"/>
                        </a:cubicBezTo>
                        <a:cubicBezTo>
                          <a:pt x="153512" y="2797604"/>
                          <a:pt x="205851" y="2398901"/>
                          <a:pt x="175063" y="2258816"/>
                        </a:cubicBezTo>
                        <a:cubicBezTo>
                          <a:pt x="144275" y="2118731"/>
                          <a:pt x="76542" y="2186465"/>
                          <a:pt x="64227" y="2074089"/>
                        </a:cubicBezTo>
                        <a:cubicBezTo>
                          <a:pt x="51912" y="1961713"/>
                          <a:pt x="105790" y="1693859"/>
                          <a:pt x="101172" y="1584562"/>
                        </a:cubicBezTo>
                        <a:cubicBezTo>
                          <a:pt x="96554" y="1475265"/>
                          <a:pt x="47294" y="1496816"/>
                          <a:pt x="36518" y="1418307"/>
                        </a:cubicBezTo>
                        <a:cubicBezTo>
                          <a:pt x="25742" y="1339798"/>
                          <a:pt x="18045" y="1188937"/>
                          <a:pt x="36518" y="1113507"/>
                        </a:cubicBezTo>
                        <a:cubicBezTo>
                          <a:pt x="54991" y="1038077"/>
                          <a:pt x="124263" y="1053470"/>
                          <a:pt x="119645" y="993434"/>
                        </a:cubicBezTo>
                        <a:close/>
                      </a:path>
                    </a:pathLst>
                  </a:custGeom>
                  <a:solidFill>
                    <a:srgbClr val="F6D4BC"/>
                  </a:solidFill>
                  <a:ln w="38100">
                    <a:solidFill>
                      <a:srgbClr val="DBB9A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任意多边形 14"/>
                  <p:cNvSpPr/>
                  <p:nvPr/>
                </p:nvSpPr>
                <p:spPr>
                  <a:xfrm>
                    <a:off x="6566979" y="1412177"/>
                    <a:ext cx="1455947" cy="573310"/>
                  </a:xfrm>
                  <a:custGeom>
                    <a:avLst/>
                    <a:gdLst>
                      <a:gd name="connsiteX0" fmla="*/ 76 w 1455947"/>
                      <a:gd name="connsiteY0" fmla="*/ 204187 h 573310"/>
                      <a:gd name="connsiteX1" fmla="*/ 110912 w 1455947"/>
                      <a:gd name="connsiteY1" fmla="*/ 194950 h 573310"/>
                      <a:gd name="connsiteX2" fmla="*/ 157094 w 1455947"/>
                      <a:gd name="connsiteY2" fmla="*/ 148768 h 573310"/>
                      <a:gd name="connsiteX3" fmla="*/ 443421 w 1455947"/>
                      <a:gd name="connsiteY3" fmla="*/ 333496 h 573310"/>
                      <a:gd name="connsiteX4" fmla="*/ 849821 w 1455947"/>
                      <a:gd name="connsiteY4" fmla="*/ 416623 h 573310"/>
                      <a:gd name="connsiteX5" fmla="*/ 1339348 w 1455947"/>
                      <a:gd name="connsiteY5" fmla="*/ 10223 h 573310"/>
                      <a:gd name="connsiteX6" fmla="*/ 1431712 w 1455947"/>
                      <a:gd name="connsiteY6" fmla="*/ 158005 h 573310"/>
                      <a:gd name="connsiteX7" fmla="*/ 988366 w 1455947"/>
                      <a:gd name="connsiteY7" fmla="*/ 545932 h 573310"/>
                      <a:gd name="connsiteX8" fmla="*/ 563494 w 1455947"/>
                      <a:gd name="connsiteY8" fmla="*/ 527459 h 573310"/>
                      <a:gd name="connsiteX9" fmla="*/ 323348 w 1455947"/>
                      <a:gd name="connsiteY9" fmla="*/ 416623 h 573310"/>
                      <a:gd name="connsiteX10" fmla="*/ 64730 w 1455947"/>
                      <a:gd name="connsiteY10" fmla="*/ 490514 h 573310"/>
                      <a:gd name="connsiteX11" fmla="*/ 92439 w 1455947"/>
                      <a:gd name="connsiteY11" fmla="*/ 296550 h 573310"/>
                      <a:gd name="connsiteX12" fmla="*/ 76 w 1455947"/>
                      <a:gd name="connsiteY12" fmla="*/ 204187 h 573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55947" h="573310">
                        <a:moveTo>
                          <a:pt x="76" y="204187"/>
                        </a:moveTo>
                        <a:cubicBezTo>
                          <a:pt x="3155" y="187254"/>
                          <a:pt x="84742" y="204186"/>
                          <a:pt x="110912" y="194950"/>
                        </a:cubicBezTo>
                        <a:cubicBezTo>
                          <a:pt x="137082" y="185714"/>
                          <a:pt x="101676" y="125677"/>
                          <a:pt x="157094" y="148768"/>
                        </a:cubicBezTo>
                        <a:cubicBezTo>
                          <a:pt x="212512" y="171859"/>
                          <a:pt x="327967" y="288854"/>
                          <a:pt x="443421" y="333496"/>
                        </a:cubicBezTo>
                        <a:cubicBezTo>
                          <a:pt x="558875" y="378138"/>
                          <a:pt x="700500" y="470502"/>
                          <a:pt x="849821" y="416623"/>
                        </a:cubicBezTo>
                        <a:cubicBezTo>
                          <a:pt x="999142" y="362744"/>
                          <a:pt x="1242366" y="53326"/>
                          <a:pt x="1339348" y="10223"/>
                        </a:cubicBezTo>
                        <a:cubicBezTo>
                          <a:pt x="1436330" y="-32880"/>
                          <a:pt x="1490209" y="68720"/>
                          <a:pt x="1431712" y="158005"/>
                        </a:cubicBezTo>
                        <a:cubicBezTo>
                          <a:pt x="1373215" y="247290"/>
                          <a:pt x="1133069" y="484356"/>
                          <a:pt x="988366" y="545932"/>
                        </a:cubicBezTo>
                        <a:cubicBezTo>
                          <a:pt x="843663" y="607508"/>
                          <a:pt x="674330" y="549010"/>
                          <a:pt x="563494" y="527459"/>
                        </a:cubicBezTo>
                        <a:cubicBezTo>
                          <a:pt x="452658" y="505908"/>
                          <a:pt x="406475" y="422781"/>
                          <a:pt x="323348" y="416623"/>
                        </a:cubicBezTo>
                        <a:cubicBezTo>
                          <a:pt x="240221" y="410466"/>
                          <a:pt x="103215" y="510526"/>
                          <a:pt x="64730" y="490514"/>
                        </a:cubicBezTo>
                        <a:cubicBezTo>
                          <a:pt x="26245" y="470502"/>
                          <a:pt x="97057" y="345811"/>
                          <a:pt x="92439" y="296550"/>
                        </a:cubicBezTo>
                        <a:cubicBezTo>
                          <a:pt x="87821" y="247289"/>
                          <a:pt x="-3003" y="221120"/>
                          <a:pt x="76" y="2041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44450">
                    <a:solidFill>
                      <a:srgbClr val="E9B39D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6510287" y="2211657"/>
                    <a:ext cx="407899" cy="1187950"/>
                  </a:xfrm>
                  <a:custGeom>
                    <a:avLst/>
                    <a:gdLst>
                      <a:gd name="connsiteX0" fmla="*/ 112186 w 407899"/>
                      <a:gd name="connsiteY0" fmla="*/ 5070 h 1187950"/>
                      <a:gd name="connsiteX1" fmla="*/ 102949 w 407899"/>
                      <a:gd name="connsiteY1" fmla="*/ 300634 h 1187950"/>
                      <a:gd name="connsiteX2" fmla="*/ 1349 w 407899"/>
                      <a:gd name="connsiteY2" fmla="*/ 411470 h 1187950"/>
                      <a:gd name="connsiteX3" fmla="*/ 186077 w 407899"/>
                      <a:gd name="connsiteY3" fmla="*/ 670088 h 1187950"/>
                      <a:gd name="connsiteX4" fmla="*/ 112186 w 407899"/>
                      <a:gd name="connsiteY4" fmla="*/ 1011834 h 1187950"/>
                      <a:gd name="connsiteX5" fmla="*/ 204549 w 407899"/>
                      <a:gd name="connsiteY5" fmla="*/ 1104198 h 1187950"/>
                      <a:gd name="connsiteX6" fmla="*/ 278440 w 407899"/>
                      <a:gd name="connsiteY6" fmla="*/ 1178088 h 1187950"/>
                      <a:gd name="connsiteX7" fmla="*/ 287677 w 407899"/>
                      <a:gd name="connsiteY7" fmla="*/ 873288 h 1187950"/>
                      <a:gd name="connsiteX8" fmla="*/ 407749 w 407899"/>
                      <a:gd name="connsiteY8" fmla="*/ 716270 h 1187950"/>
                      <a:gd name="connsiteX9" fmla="*/ 259968 w 407899"/>
                      <a:gd name="connsiteY9" fmla="*/ 642379 h 1187950"/>
                      <a:gd name="connsiteX10" fmla="*/ 158368 w 407899"/>
                      <a:gd name="connsiteY10" fmla="*/ 420707 h 1187950"/>
                      <a:gd name="connsiteX11" fmla="*/ 352331 w 407899"/>
                      <a:gd name="connsiteY11" fmla="*/ 162088 h 1187950"/>
                      <a:gd name="connsiteX12" fmla="*/ 204549 w 407899"/>
                      <a:gd name="connsiteY12" fmla="*/ 115907 h 1187950"/>
                      <a:gd name="connsiteX13" fmla="*/ 112186 w 407899"/>
                      <a:gd name="connsiteY13" fmla="*/ 5070 h 1187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07899" h="1187950">
                        <a:moveTo>
                          <a:pt x="112186" y="5070"/>
                        </a:moveTo>
                        <a:cubicBezTo>
                          <a:pt x="95253" y="35858"/>
                          <a:pt x="121422" y="232901"/>
                          <a:pt x="102949" y="300634"/>
                        </a:cubicBezTo>
                        <a:cubicBezTo>
                          <a:pt x="84476" y="368367"/>
                          <a:pt x="-12506" y="349894"/>
                          <a:pt x="1349" y="411470"/>
                        </a:cubicBezTo>
                        <a:cubicBezTo>
                          <a:pt x="15204" y="473046"/>
                          <a:pt x="167604" y="570027"/>
                          <a:pt x="186077" y="670088"/>
                        </a:cubicBezTo>
                        <a:cubicBezTo>
                          <a:pt x="204550" y="770149"/>
                          <a:pt x="109107" y="939483"/>
                          <a:pt x="112186" y="1011834"/>
                        </a:cubicBezTo>
                        <a:cubicBezTo>
                          <a:pt x="115265" y="1084185"/>
                          <a:pt x="204549" y="1104198"/>
                          <a:pt x="204549" y="1104198"/>
                        </a:cubicBezTo>
                        <a:cubicBezTo>
                          <a:pt x="232258" y="1131907"/>
                          <a:pt x="264585" y="1216573"/>
                          <a:pt x="278440" y="1178088"/>
                        </a:cubicBezTo>
                        <a:cubicBezTo>
                          <a:pt x="292295" y="1139603"/>
                          <a:pt x="266126" y="950258"/>
                          <a:pt x="287677" y="873288"/>
                        </a:cubicBezTo>
                        <a:cubicBezTo>
                          <a:pt x="309228" y="796318"/>
                          <a:pt x="412367" y="754755"/>
                          <a:pt x="407749" y="716270"/>
                        </a:cubicBezTo>
                        <a:cubicBezTo>
                          <a:pt x="403131" y="677785"/>
                          <a:pt x="301531" y="691639"/>
                          <a:pt x="259968" y="642379"/>
                        </a:cubicBezTo>
                        <a:cubicBezTo>
                          <a:pt x="218405" y="593119"/>
                          <a:pt x="142974" y="500756"/>
                          <a:pt x="158368" y="420707"/>
                        </a:cubicBezTo>
                        <a:cubicBezTo>
                          <a:pt x="173762" y="340659"/>
                          <a:pt x="344634" y="212888"/>
                          <a:pt x="352331" y="162088"/>
                        </a:cubicBezTo>
                        <a:cubicBezTo>
                          <a:pt x="360028" y="111288"/>
                          <a:pt x="246113" y="138998"/>
                          <a:pt x="204549" y="115907"/>
                        </a:cubicBezTo>
                        <a:cubicBezTo>
                          <a:pt x="162985" y="92816"/>
                          <a:pt x="129119" y="-25718"/>
                          <a:pt x="112186" y="507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rgbClr val="E7B5A8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6952176" y="1766237"/>
                    <a:ext cx="1206853" cy="487968"/>
                  </a:xfrm>
                  <a:custGeom>
                    <a:avLst/>
                    <a:gdLst>
                      <a:gd name="connsiteX0" fmla="*/ 2806 w 1206853"/>
                      <a:gd name="connsiteY0" fmla="*/ 376599 h 487968"/>
                      <a:gd name="connsiteX1" fmla="*/ 298369 w 1206853"/>
                      <a:gd name="connsiteY1" fmla="*/ 450490 h 487968"/>
                      <a:gd name="connsiteX2" fmla="*/ 714006 w 1206853"/>
                      <a:gd name="connsiteY2" fmla="*/ 404308 h 487968"/>
                      <a:gd name="connsiteX3" fmla="*/ 1111169 w 1206853"/>
                      <a:gd name="connsiteY3" fmla="*/ 7145 h 487968"/>
                      <a:gd name="connsiteX4" fmla="*/ 1194297 w 1206853"/>
                      <a:gd name="connsiteY4" fmla="*/ 164163 h 487968"/>
                      <a:gd name="connsiteX5" fmla="*/ 907969 w 1206853"/>
                      <a:gd name="connsiteY5" fmla="*/ 358127 h 487968"/>
                      <a:gd name="connsiteX6" fmla="*/ 473860 w 1206853"/>
                      <a:gd name="connsiteY6" fmla="*/ 487436 h 487968"/>
                      <a:gd name="connsiteX7" fmla="*/ 2806 w 1206853"/>
                      <a:gd name="connsiteY7" fmla="*/ 376599 h 487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6853" h="487968">
                        <a:moveTo>
                          <a:pt x="2806" y="376599"/>
                        </a:moveTo>
                        <a:cubicBezTo>
                          <a:pt x="-26442" y="370441"/>
                          <a:pt x="179836" y="445872"/>
                          <a:pt x="298369" y="450490"/>
                        </a:cubicBezTo>
                        <a:cubicBezTo>
                          <a:pt x="416902" y="455108"/>
                          <a:pt x="578539" y="478199"/>
                          <a:pt x="714006" y="404308"/>
                        </a:cubicBezTo>
                        <a:cubicBezTo>
                          <a:pt x="849473" y="330417"/>
                          <a:pt x="1031121" y="47169"/>
                          <a:pt x="1111169" y="7145"/>
                        </a:cubicBezTo>
                        <a:cubicBezTo>
                          <a:pt x="1191217" y="-32879"/>
                          <a:pt x="1228164" y="105666"/>
                          <a:pt x="1194297" y="164163"/>
                        </a:cubicBezTo>
                        <a:cubicBezTo>
                          <a:pt x="1160430" y="222660"/>
                          <a:pt x="1028042" y="304248"/>
                          <a:pt x="907969" y="358127"/>
                        </a:cubicBezTo>
                        <a:cubicBezTo>
                          <a:pt x="787896" y="412006"/>
                          <a:pt x="624721" y="478200"/>
                          <a:pt x="473860" y="487436"/>
                        </a:cubicBezTo>
                        <a:cubicBezTo>
                          <a:pt x="323000" y="496672"/>
                          <a:pt x="32054" y="382757"/>
                          <a:pt x="2806" y="376599"/>
                        </a:cubicBezTo>
                        <a:close/>
                      </a:path>
                    </a:pathLst>
                  </a:custGeom>
                  <a:solidFill>
                    <a:srgbClr val="FABFA5"/>
                  </a:solidFill>
                  <a:ln w="2857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任意多边形 17"/>
                  <p:cNvSpPr/>
                  <p:nvPr/>
                </p:nvSpPr>
                <p:spPr>
                  <a:xfrm>
                    <a:off x="7342719" y="2503030"/>
                    <a:ext cx="655665" cy="161163"/>
                  </a:xfrm>
                  <a:custGeom>
                    <a:avLst/>
                    <a:gdLst>
                      <a:gd name="connsiteX0" fmla="*/ 184917 w 655665"/>
                      <a:gd name="connsiteY0" fmla="*/ 110861 h 161163"/>
                      <a:gd name="connsiteX1" fmla="*/ 277281 w 655665"/>
                      <a:gd name="connsiteY1" fmla="*/ 101625 h 161163"/>
                      <a:gd name="connsiteX2" fmla="*/ 637499 w 655665"/>
                      <a:gd name="connsiteY2" fmla="*/ 25 h 161163"/>
                      <a:gd name="connsiteX3" fmla="*/ 563608 w 655665"/>
                      <a:gd name="connsiteY3" fmla="*/ 92388 h 161163"/>
                      <a:gd name="connsiteX4" fmla="*/ 231099 w 655665"/>
                      <a:gd name="connsiteY4" fmla="*/ 157043 h 161163"/>
                      <a:gd name="connsiteX5" fmla="*/ 190 w 655665"/>
                      <a:gd name="connsiteY5" fmla="*/ 147806 h 161163"/>
                      <a:gd name="connsiteX6" fmla="*/ 184917 w 655665"/>
                      <a:gd name="connsiteY6" fmla="*/ 110861 h 161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5665" h="161163">
                        <a:moveTo>
                          <a:pt x="184917" y="110861"/>
                        </a:moveTo>
                        <a:cubicBezTo>
                          <a:pt x="231099" y="103164"/>
                          <a:pt x="201851" y="120098"/>
                          <a:pt x="277281" y="101625"/>
                        </a:cubicBezTo>
                        <a:cubicBezTo>
                          <a:pt x="352711" y="83152"/>
                          <a:pt x="589778" y="1564"/>
                          <a:pt x="637499" y="25"/>
                        </a:cubicBezTo>
                        <a:cubicBezTo>
                          <a:pt x="685220" y="-1514"/>
                          <a:pt x="631341" y="66218"/>
                          <a:pt x="563608" y="92388"/>
                        </a:cubicBezTo>
                        <a:cubicBezTo>
                          <a:pt x="495875" y="118558"/>
                          <a:pt x="325002" y="147807"/>
                          <a:pt x="231099" y="157043"/>
                        </a:cubicBezTo>
                        <a:cubicBezTo>
                          <a:pt x="137196" y="166279"/>
                          <a:pt x="6347" y="158582"/>
                          <a:pt x="190" y="147806"/>
                        </a:cubicBezTo>
                        <a:cubicBezTo>
                          <a:pt x="-5967" y="137030"/>
                          <a:pt x="138735" y="118558"/>
                          <a:pt x="184917" y="110861"/>
                        </a:cubicBezTo>
                        <a:close/>
                      </a:path>
                    </a:pathLst>
                  </a:custGeom>
                  <a:solidFill>
                    <a:srgbClr val="EFC4AA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 rot="1058786">
                    <a:off x="6689934" y="2649360"/>
                    <a:ext cx="1300884" cy="264894"/>
                  </a:xfrm>
                  <a:custGeom>
                    <a:avLst/>
                    <a:gdLst>
                      <a:gd name="connsiteX0" fmla="*/ 1693 w 728997"/>
                      <a:gd name="connsiteY0" fmla="*/ 378691 h 389987"/>
                      <a:gd name="connsiteX1" fmla="*/ 389620 w 728997"/>
                      <a:gd name="connsiteY1" fmla="*/ 369454 h 389987"/>
                      <a:gd name="connsiteX2" fmla="*/ 574348 w 728997"/>
                      <a:gd name="connsiteY2" fmla="*/ 212436 h 389987"/>
                      <a:gd name="connsiteX3" fmla="*/ 685184 w 728997"/>
                      <a:gd name="connsiteY3" fmla="*/ 0 h 389987"/>
                      <a:gd name="connsiteX4" fmla="*/ 722130 w 728997"/>
                      <a:gd name="connsiteY4" fmla="*/ 212436 h 389987"/>
                      <a:gd name="connsiteX5" fmla="*/ 555875 w 728997"/>
                      <a:gd name="connsiteY5" fmla="*/ 378691 h 389987"/>
                      <a:gd name="connsiteX6" fmla="*/ 1693 w 728997"/>
                      <a:gd name="connsiteY6" fmla="*/ 378691 h 389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8997" h="389987">
                        <a:moveTo>
                          <a:pt x="1693" y="378691"/>
                        </a:moveTo>
                        <a:cubicBezTo>
                          <a:pt x="-26016" y="377152"/>
                          <a:pt x="294177" y="397163"/>
                          <a:pt x="389620" y="369454"/>
                        </a:cubicBezTo>
                        <a:cubicBezTo>
                          <a:pt x="485063" y="341745"/>
                          <a:pt x="525087" y="274012"/>
                          <a:pt x="574348" y="212436"/>
                        </a:cubicBezTo>
                        <a:cubicBezTo>
                          <a:pt x="623609" y="150860"/>
                          <a:pt x="660554" y="0"/>
                          <a:pt x="685184" y="0"/>
                        </a:cubicBezTo>
                        <a:cubicBezTo>
                          <a:pt x="709814" y="0"/>
                          <a:pt x="743681" y="149321"/>
                          <a:pt x="722130" y="212436"/>
                        </a:cubicBezTo>
                        <a:cubicBezTo>
                          <a:pt x="700579" y="275551"/>
                          <a:pt x="671330" y="354061"/>
                          <a:pt x="555875" y="378691"/>
                        </a:cubicBezTo>
                        <a:cubicBezTo>
                          <a:pt x="440420" y="403321"/>
                          <a:pt x="29402" y="380230"/>
                          <a:pt x="1693" y="378691"/>
                        </a:cubicBezTo>
                        <a:close/>
                      </a:path>
                    </a:pathLst>
                  </a:custGeom>
                  <a:solidFill>
                    <a:srgbClr val="F6BDA6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任意多边形 19"/>
                  <p:cNvSpPr/>
                  <p:nvPr/>
                </p:nvSpPr>
                <p:spPr>
                  <a:xfrm>
                    <a:off x="7091845" y="2419410"/>
                    <a:ext cx="566335" cy="83856"/>
                  </a:xfrm>
                  <a:custGeom>
                    <a:avLst/>
                    <a:gdLst>
                      <a:gd name="connsiteX0" fmla="*/ 1682 w 566335"/>
                      <a:gd name="connsiteY0" fmla="*/ 9754 h 83856"/>
                      <a:gd name="connsiteX1" fmla="*/ 472737 w 566335"/>
                      <a:gd name="connsiteY1" fmla="*/ 46699 h 83856"/>
                      <a:gd name="connsiteX2" fmla="*/ 555864 w 566335"/>
                      <a:gd name="connsiteY2" fmla="*/ 517 h 83856"/>
                      <a:gd name="connsiteX3" fmla="*/ 324955 w 566335"/>
                      <a:gd name="connsiteY3" fmla="*/ 83645 h 83856"/>
                      <a:gd name="connsiteX4" fmla="*/ 1682 w 566335"/>
                      <a:gd name="connsiteY4" fmla="*/ 9754 h 83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335" h="83856">
                        <a:moveTo>
                          <a:pt x="1682" y="9754"/>
                        </a:moveTo>
                        <a:cubicBezTo>
                          <a:pt x="26312" y="3596"/>
                          <a:pt x="380373" y="48238"/>
                          <a:pt x="472737" y="46699"/>
                        </a:cubicBezTo>
                        <a:cubicBezTo>
                          <a:pt x="565101" y="45160"/>
                          <a:pt x="580494" y="-5641"/>
                          <a:pt x="555864" y="517"/>
                        </a:cubicBezTo>
                        <a:cubicBezTo>
                          <a:pt x="531234" y="6675"/>
                          <a:pt x="420397" y="79027"/>
                          <a:pt x="324955" y="83645"/>
                        </a:cubicBezTo>
                        <a:cubicBezTo>
                          <a:pt x="229513" y="88263"/>
                          <a:pt x="-22948" y="15912"/>
                          <a:pt x="1682" y="9754"/>
                        </a:cubicBezTo>
                        <a:close/>
                      </a:path>
                    </a:pathLst>
                  </a:custGeom>
                  <a:solidFill>
                    <a:srgbClr val="ECAB92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3" name="椭圆 32"/>
                <p:cNvSpPr/>
                <p:nvPr/>
              </p:nvSpPr>
              <p:spPr>
                <a:xfrm>
                  <a:off x="3769512" y="1735946"/>
                  <a:ext cx="127322" cy="12732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4053809" y="2018922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442512" y="185492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4436881" y="2545630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5087943" y="2815836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5948667" y="3449972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40004" y="2537333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780255" y="4359634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636984" y="3281649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434566" y="280611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5775290" y="2634642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6224124" y="3047727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6029742" y="2431230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496404" y="1811126"/>
                  <a:ext cx="101253" cy="10125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3552664" y="2238625"/>
                  <a:ext cx="101253" cy="10125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3705579" y="2000509"/>
                  <a:ext cx="101253" cy="10125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3608589" y="1739336"/>
                  <a:ext cx="101253" cy="101253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6590501" y="4627291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7011660" y="473061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032184" y="328124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8075983" y="4443996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6248534" y="3783535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098267" y="2824775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7436849" y="4225996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7180852" y="3943753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6590663" y="3650440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411528" y="3280949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840037" y="321144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6159453" y="4656404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6948503" y="4310358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3057709" y="1721540"/>
                  <a:ext cx="198643" cy="20125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 rot="18798664">
                  <a:off x="2038670" y="1501084"/>
                  <a:ext cx="1424508" cy="453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Hepcidin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540254" y="1552904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右弧形箭头 86"/>
                <p:cNvSpPr/>
                <p:nvPr/>
              </p:nvSpPr>
              <p:spPr>
                <a:xfrm rot="20956349" flipH="1">
                  <a:off x="4344662" y="1225608"/>
                  <a:ext cx="139502" cy="419950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8333060" y="4259368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282260" y="3564236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右弧形箭头 95"/>
                <p:cNvSpPr/>
                <p:nvPr/>
              </p:nvSpPr>
              <p:spPr>
                <a:xfrm rot="20956349" flipH="1">
                  <a:off x="8421726" y="3760928"/>
                  <a:ext cx="139502" cy="419950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7534766" y="5008176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5002134" y="1426009"/>
                  <a:ext cx="762679" cy="453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Iron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032184" y="1181043"/>
                  <a:ext cx="230821" cy="23082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4119727" y="1232659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4318015" y="990262"/>
                  <a:ext cx="230821" cy="23082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4380411" y="1078641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 rot="20081043">
                  <a:off x="3327836" y="653240"/>
                  <a:ext cx="1900190" cy="41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Ferritin-iron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1" name="组合 120"/>
                <p:cNvGrpSpPr/>
                <p:nvPr/>
              </p:nvGrpSpPr>
              <p:grpSpPr>
                <a:xfrm>
                  <a:off x="7563435" y="2208572"/>
                  <a:ext cx="230821" cy="230821"/>
                  <a:chOff x="3717814" y="1906624"/>
                  <a:chExt cx="230821" cy="230821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3717814" y="1906624"/>
                    <a:ext cx="230821" cy="23082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3825790" y="1983709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7" name="组合 126"/>
                <p:cNvGrpSpPr/>
                <p:nvPr/>
              </p:nvGrpSpPr>
              <p:grpSpPr>
                <a:xfrm>
                  <a:off x="7012489" y="1488293"/>
                  <a:ext cx="230821" cy="230821"/>
                  <a:chOff x="3717814" y="1906624"/>
                  <a:chExt cx="230821" cy="230821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3717814" y="1906624"/>
                    <a:ext cx="230821" cy="23082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3825790" y="1983709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8471584" y="1751289"/>
                  <a:ext cx="230821" cy="230821"/>
                  <a:chOff x="3717814" y="1906624"/>
                  <a:chExt cx="230821" cy="230821"/>
                </a:xfrm>
              </p:grpSpPr>
              <p:sp>
                <p:nvSpPr>
                  <p:cNvPr id="131" name="椭圆 130"/>
                  <p:cNvSpPr/>
                  <p:nvPr/>
                </p:nvSpPr>
                <p:spPr>
                  <a:xfrm>
                    <a:off x="3717814" y="1906624"/>
                    <a:ext cx="230821" cy="23082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椭圆 131"/>
                  <p:cNvSpPr/>
                  <p:nvPr/>
                </p:nvSpPr>
                <p:spPr>
                  <a:xfrm>
                    <a:off x="3825790" y="1983709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8539325" y="3227625"/>
                  <a:ext cx="230821" cy="230821"/>
                  <a:chOff x="3717814" y="1906624"/>
                  <a:chExt cx="230821" cy="230821"/>
                </a:xfrm>
              </p:grpSpPr>
              <p:sp>
                <p:nvSpPr>
                  <p:cNvPr id="134" name="椭圆 133"/>
                  <p:cNvSpPr/>
                  <p:nvPr/>
                </p:nvSpPr>
                <p:spPr>
                  <a:xfrm>
                    <a:off x="3717814" y="1906624"/>
                    <a:ext cx="230821" cy="23082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>
                    <a:off x="3825790" y="1983709"/>
                    <a:ext cx="101600" cy="101600"/>
                  </a:xfrm>
                  <a:prstGeom prst="ellipse">
                    <a:avLst/>
                  </a:prstGeom>
                  <a:solidFill>
                    <a:srgbClr val="FBD5BE"/>
                  </a:solidFill>
                  <a:ln w="38100">
                    <a:solidFill>
                      <a:srgbClr val="E7B5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" name="直接连接符 2"/>
                <p:cNvCxnSpPr/>
                <p:nvPr/>
              </p:nvCxnSpPr>
              <p:spPr>
                <a:xfrm>
                  <a:off x="1782928" y="2159340"/>
                  <a:ext cx="533132" cy="420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文本框 4"/>
                <p:cNvSpPr txBox="1"/>
                <p:nvPr/>
              </p:nvSpPr>
              <p:spPr>
                <a:xfrm>
                  <a:off x="810218" y="1820303"/>
                  <a:ext cx="1131019" cy="56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Liver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文本框 164"/>
                <p:cNvSpPr txBox="1"/>
                <p:nvPr/>
              </p:nvSpPr>
              <p:spPr>
                <a:xfrm>
                  <a:off x="767083" y="4618123"/>
                  <a:ext cx="1024654" cy="56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Skin</a:t>
                  </a:r>
                </a:p>
              </p:txBody>
            </p:sp>
            <p:sp>
              <p:nvSpPr>
                <p:cNvPr id="210" name="椭圆 209"/>
                <p:cNvSpPr/>
                <p:nvPr/>
              </p:nvSpPr>
              <p:spPr>
                <a:xfrm>
                  <a:off x="8434660" y="3716636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8994018" y="4177697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8569337" y="3489808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2230070" y="227828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 rot="18521205">
                  <a:off x="1718497" y="743781"/>
                  <a:ext cx="101401" cy="243955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2" name="曲线连接符 241"/>
                <p:cNvCxnSpPr/>
                <p:nvPr/>
              </p:nvCxnSpPr>
              <p:spPr>
                <a:xfrm rot="16200000" flipH="1">
                  <a:off x="2203398" y="1279293"/>
                  <a:ext cx="606006" cy="129954"/>
                </a:xfrm>
                <a:prstGeom prst="curved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曲线连接符 243"/>
                <p:cNvCxnSpPr/>
                <p:nvPr/>
              </p:nvCxnSpPr>
              <p:spPr>
                <a:xfrm flipV="1">
                  <a:off x="2514567" y="749939"/>
                  <a:ext cx="1435914" cy="145664"/>
                </a:xfrm>
                <a:prstGeom prst="curved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椭圆 248"/>
                <p:cNvSpPr/>
                <p:nvPr/>
              </p:nvSpPr>
              <p:spPr>
                <a:xfrm>
                  <a:off x="8726158" y="450506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8801571" y="4019847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椭圆 252"/>
                <p:cNvSpPr/>
                <p:nvPr/>
              </p:nvSpPr>
              <p:spPr>
                <a:xfrm>
                  <a:off x="7761107" y="452967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椭圆 253"/>
                <p:cNvSpPr/>
                <p:nvPr/>
              </p:nvSpPr>
              <p:spPr>
                <a:xfrm>
                  <a:off x="4416620" y="3819164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椭圆 254"/>
                <p:cNvSpPr/>
                <p:nvPr/>
              </p:nvSpPr>
              <p:spPr>
                <a:xfrm>
                  <a:off x="7864730" y="4891042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椭圆 255"/>
                <p:cNvSpPr/>
                <p:nvPr/>
              </p:nvSpPr>
              <p:spPr>
                <a:xfrm>
                  <a:off x="4782838" y="4415799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椭圆 256"/>
                <p:cNvSpPr/>
                <p:nvPr/>
              </p:nvSpPr>
              <p:spPr>
                <a:xfrm>
                  <a:off x="4947926" y="4790702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7273542" y="4957442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椭圆 258"/>
                <p:cNvSpPr/>
                <p:nvPr/>
              </p:nvSpPr>
              <p:spPr>
                <a:xfrm>
                  <a:off x="7563435" y="4521760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椭圆 259"/>
                <p:cNvSpPr/>
                <p:nvPr/>
              </p:nvSpPr>
              <p:spPr>
                <a:xfrm>
                  <a:off x="4970019" y="4105007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椭圆 260"/>
                <p:cNvSpPr/>
                <p:nvPr/>
              </p:nvSpPr>
              <p:spPr>
                <a:xfrm>
                  <a:off x="5107869" y="444533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椭圆 261"/>
                <p:cNvSpPr/>
                <p:nvPr/>
              </p:nvSpPr>
              <p:spPr>
                <a:xfrm>
                  <a:off x="4806531" y="429293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椭圆 262"/>
                <p:cNvSpPr/>
                <p:nvPr/>
              </p:nvSpPr>
              <p:spPr>
                <a:xfrm>
                  <a:off x="5553689" y="4797741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5269708" y="4696141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椭圆 264"/>
                <p:cNvSpPr/>
                <p:nvPr/>
              </p:nvSpPr>
              <p:spPr>
                <a:xfrm>
                  <a:off x="4692654" y="1705304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椭圆 265"/>
                <p:cNvSpPr/>
                <p:nvPr/>
              </p:nvSpPr>
              <p:spPr>
                <a:xfrm>
                  <a:off x="4845054" y="1857704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4997454" y="2010104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7872044" y="1582332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椭圆 270"/>
                <p:cNvSpPr/>
                <p:nvPr/>
              </p:nvSpPr>
              <p:spPr>
                <a:xfrm>
                  <a:off x="8227240" y="1734038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 rot="18521205">
                  <a:off x="7945702" y="1058406"/>
                  <a:ext cx="101401" cy="243955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 flipH="1">
                  <a:off x="8486330" y="979064"/>
                  <a:ext cx="79170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8186936" y="896018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8" name="曲线连接符 277"/>
                <p:cNvCxnSpPr/>
                <p:nvPr/>
              </p:nvCxnSpPr>
              <p:spPr>
                <a:xfrm>
                  <a:off x="3931497" y="1867889"/>
                  <a:ext cx="1770692" cy="1691468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曲线连接符 288"/>
                <p:cNvCxnSpPr/>
                <p:nvPr/>
              </p:nvCxnSpPr>
              <p:spPr>
                <a:xfrm flipV="1">
                  <a:off x="5013620" y="4567185"/>
                  <a:ext cx="1713529" cy="43402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椭圆 293"/>
                <p:cNvSpPr/>
                <p:nvPr/>
              </p:nvSpPr>
              <p:spPr>
                <a:xfrm>
                  <a:off x="7062897" y="3640086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5" name="曲线连接符 294"/>
                <p:cNvCxnSpPr/>
                <p:nvPr/>
              </p:nvCxnSpPr>
              <p:spPr>
                <a:xfrm rot="16200000" flipH="1">
                  <a:off x="6683722" y="4108546"/>
                  <a:ext cx="1149739" cy="429595"/>
                </a:xfrm>
                <a:prstGeom prst="curvedConnector3">
                  <a:avLst>
                    <a:gd name="adj1" fmla="val 59247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椭圆 300"/>
                <p:cNvSpPr/>
                <p:nvPr/>
              </p:nvSpPr>
              <p:spPr>
                <a:xfrm>
                  <a:off x="9002807" y="2330982"/>
                  <a:ext cx="198643" cy="20125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椭圆 301"/>
                <p:cNvSpPr/>
                <p:nvPr/>
              </p:nvSpPr>
              <p:spPr>
                <a:xfrm>
                  <a:off x="2474106" y="276977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2680550" y="5363804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椭圆 303"/>
                <p:cNvSpPr/>
                <p:nvPr/>
              </p:nvSpPr>
              <p:spPr>
                <a:xfrm>
                  <a:off x="3726090" y="4973945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椭圆 304"/>
                <p:cNvSpPr/>
                <p:nvPr/>
              </p:nvSpPr>
              <p:spPr>
                <a:xfrm>
                  <a:off x="2906826" y="5476376"/>
                  <a:ext cx="168724" cy="168724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右弧形箭头 306"/>
                <p:cNvSpPr/>
                <p:nvPr/>
              </p:nvSpPr>
              <p:spPr>
                <a:xfrm rot="14003838" flipH="1">
                  <a:off x="4506255" y="4531525"/>
                  <a:ext cx="182956" cy="671470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1896102" y="413211"/>
                  <a:ext cx="99935" cy="29132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9" name="直接连接符 308"/>
                <p:cNvCxnSpPr/>
                <p:nvPr/>
              </p:nvCxnSpPr>
              <p:spPr>
                <a:xfrm>
                  <a:off x="9274256" y="1379538"/>
                  <a:ext cx="766135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文本框 309"/>
                <p:cNvSpPr txBox="1"/>
                <p:nvPr/>
              </p:nvSpPr>
              <p:spPr>
                <a:xfrm>
                  <a:off x="9945867" y="1052627"/>
                  <a:ext cx="1296476" cy="56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Colon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1695442" y="-165452"/>
                  <a:ext cx="951773" cy="453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FGF6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7630525" y="2569762"/>
                  <a:ext cx="198643" cy="20125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7726033" y="1942476"/>
                  <a:ext cx="198643" cy="20125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8285323" y="2306523"/>
                  <a:ext cx="198643" cy="20125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椭圆 318"/>
                <p:cNvSpPr/>
                <p:nvPr/>
              </p:nvSpPr>
              <p:spPr>
                <a:xfrm>
                  <a:off x="4445492" y="1718292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5735839" y="-92438"/>
                  <a:ext cx="1312234" cy="491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Normal</a:t>
                  </a:r>
                  <a:endPara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Freeform 11"/>
            <p:cNvSpPr/>
            <p:nvPr/>
          </p:nvSpPr>
          <p:spPr>
            <a:xfrm>
              <a:off x="7021549" y="3872832"/>
              <a:ext cx="2401625" cy="1646617"/>
            </a:xfrm>
            <a:custGeom>
              <a:avLst/>
              <a:gdLst>
                <a:gd name="connsiteX0" fmla="*/ 190500 w 2692400"/>
                <a:gd name="connsiteY0" fmla="*/ 1524000 h 1727200"/>
                <a:gd name="connsiteX1" fmla="*/ 571500 w 2692400"/>
                <a:gd name="connsiteY1" fmla="*/ 1562100 h 1727200"/>
                <a:gd name="connsiteX2" fmla="*/ 838200 w 2692400"/>
                <a:gd name="connsiteY2" fmla="*/ 1562100 h 1727200"/>
                <a:gd name="connsiteX3" fmla="*/ 939800 w 2692400"/>
                <a:gd name="connsiteY3" fmla="*/ 1498600 h 1727200"/>
                <a:gd name="connsiteX4" fmla="*/ 1181100 w 2692400"/>
                <a:gd name="connsiteY4" fmla="*/ 1473200 h 1727200"/>
                <a:gd name="connsiteX5" fmla="*/ 1498600 w 2692400"/>
                <a:gd name="connsiteY5" fmla="*/ 1270000 h 1727200"/>
                <a:gd name="connsiteX6" fmla="*/ 1739900 w 2692400"/>
                <a:gd name="connsiteY6" fmla="*/ 1092200 h 1727200"/>
                <a:gd name="connsiteX7" fmla="*/ 2120900 w 2692400"/>
                <a:gd name="connsiteY7" fmla="*/ 850900 h 1727200"/>
                <a:gd name="connsiteX8" fmla="*/ 2222500 w 2692400"/>
                <a:gd name="connsiteY8" fmla="*/ 749300 h 1727200"/>
                <a:gd name="connsiteX9" fmla="*/ 2311400 w 2692400"/>
                <a:gd name="connsiteY9" fmla="*/ 596900 h 1727200"/>
                <a:gd name="connsiteX10" fmla="*/ 2362200 w 2692400"/>
                <a:gd name="connsiteY10" fmla="*/ 444500 h 1727200"/>
                <a:gd name="connsiteX11" fmla="*/ 2451100 w 2692400"/>
                <a:gd name="connsiteY11" fmla="*/ 241300 h 1727200"/>
                <a:gd name="connsiteX12" fmla="*/ 2489200 w 2692400"/>
                <a:gd name="connsiteY12" fmla="*/ 139700 h 1727200"/>
                <a:gd name="connsiteX13" fmla="*/ 2527300 w 2692400"/>
                <a:gd name="connsiteY13" fmla="*/ 50800 h 1727200"/>
                <a:gd name="connsiteX14" fmla="*/ 2540000 w 2692400"/>
                <a:gd name="connsiteY14" fmla="*/ 12700 h 1727200"/>
                <a:gd name="connsiteX15" fmla="*/ 2540000 w 2692400"/>
                <a:gd name="connsiteY15" fmla="*/ 0 h 1727200"/>
                <a:gd name="connsiteX16" fmla="*/ 2654300 w 2692400"/>
                <a:gd name="connsiteY16" fmla="*/ 63500 h 1727200"/>
                <a:gd name="connsiteX17" fmla="*/ 2692400 w 2692400"/>
                <a:gd name="connsiteY17" fmla="*/ 139700 h 1727200"/>
                <a:gd name="connsiteX18" fmla="*/ 2628900 w 2692400"/>
                <a:gd name="connsiteY18" fmla="*/ 279400 h 1727200"/>
                <a:gd name="connsiteX19" fmla="*/ 2501900 w 2692400"/>
                <a:gd name="connsiteY19" fmla="*/ 736600 h 1727200"/>
                <a:gd name="connsiteX20" fmla="*/ 2095500 w 2692400"/>
                <a:gd name="connsiteY20" fmla="*/ 1130300 h 1727200"/>
                <a:gd name="connsiteX21" fmla="*/ 1371600 w 2692400"/>
                <a:gd name="connsiteY21" fmla="*/ 1536700 h 1727200"/>
                <a:gd name="connsiteX22" fmla="*/ 914400 w 2692400"/>
                <a:gd name="connsiteY22" fmla="*/ 1727200 h 1727200"/>
                <a:gd name="connsiteX23" fmla="*/ 762000 w 2692400"/>
                <a:gd name="connsiteY23" fmla="*/ 1714500 h 1727200"/>
                <a:gd name="connsiteX24" fmla="*/ 0 w 2692400"/>
                <a:gd name="connsiteY24" fmla="*/ 1663700 h 1727200"/>
                <a:gd name="connsiteX25" fmla="*/ 0 w 2692400"/>
                <a:gd name="connsiteY25" fmla="*/ 1485900 h 1727200"/>
                <a:gd name="connsiteX26" fmla="*/ 241300 w 2692400"/>
                <a:gd name="connsiteY26" fmla="*/ 1524000 h 1727200"/>
                <a:gd name="connsiteX27" fmla="*/ 241300 w 2692400"/>
                <a:gd name="connsiteY27" fmla="*/ 1536700 h 1727200"/>
                <a:gd name="connsiteX28" fmla="*/ 330200 w 2692400"/>
                <a:gd name="connsiteY28" fmla="*/ 15367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2400" h="1727200">
                  <a:moveTo>
                    <a:pt x="190500" y="1524000"/>
                  </a:moveTo>
                  <a:lnTo>
                    <a:pt x="571500" y="1562100"/>
                  </a:lnTo>
                  <a:lnTo>
                    <a:pt x="838200" y="1562100"/>
                  </a:lnTo>
                  <a:lnTo>
                    <a:pt x="939800" y="1498600"/>
                  </a:lnTo>
                  <a:lnTo>
                    <a:pt x="1181100" y="1473200"/>
                  </a:lnTo>
                  <a:lnTo>
                    <a:pt x="1498600" y="1270000"/>
                  </a:lnTo>
                  <a:lnTo>
                    <a:pt x="1739900" y="1092200"/>
                  </a:lnTo>
                  <a:lnTo>
                    <a:pt x="2120900" y="850900"/>
                  </a:lnTo>
                  <a:lnTo>
                    <a:pt x="2222500" y="749300"/>
                  </a:lnTo>
                  <a:lnTo>
                    <a:pt x="2311400" y="596900"/>
                  </a:lnTo>
                  <a:lnTo>
                    <a:pt x="2362200" y="444500"/>
                  </a:lnTo>
                  <a:lnTo>
                    <a:pt x="2451100" y="241300"/>
                  </a:lnTo>
                  <a:cubicBezTo>
                    <a:pt x="2463800" y="207433"/>
                    <a:pt x="2477035" y="173762"/>
                    <a:pt x="2489200" y="139700"/>
                  </a:cubicBezTo>
                  <a:cubicBezTo>
                    <a:pt x="2519526" y="54788"/>
                    <a:pt x="2494990" y="83110"/>
                    <a:pt x="2527300" y="50800"/>
                  </a:cubicBezTo>
                  <a:lnTo>
                    <a:pt x="2540000" y="12700"/>
                  </a:lnTo>
                  <a:lnTo>
                    <a:pt x="2540000" y="0"/>
                  </a:lnTo>
                  <a:lnTo>
                    <a:pt x="2654300" y="63500"/>
                  </a:lnTo>
                  <a:lnTo>
                    <a:pt x="2692400" y="139700"/>
                  </a:lnTo>
                  <a:lnTo>
                    <a:pt x="2628900" y="279400"/>
                  </a:lnTo>
                  <a:lnTo>
                    <a:pt x="2501900" y="736600"/>
                  </a:lnTo>
                  <a:lnTo>
                    <a:pt x="2095500" y="1130300"/>
                  </a:lnTo>
                  <a:lnTo>
                    <a:pt x="1371600" y="1536700"/>
                  </a:lnTo>
                  <a:lnTo>
                    <a:pt x="914400" y="1727200"/>
                  </a:lnTo>
                  <a:lnTo>
                    <a:pt x="762000" y="1714500"/>
                  </a:lnTo>
                  <a:lnTo>
                    <a:pt x="0" y="1663700"/>
                  </a:lnTo>
                  <a:lnTo>
                    <a:pt x="0" y="1485900"/>
                  </a:lnTo>
                  <a:lnTo>
                    <a:pt x="241300" y="1524000"/>
                  </a:lnTo>
                  <a:lnTo>
                    <a:pt x="241300" y="1536700"/>
                  </a:lnTo>
                  <a:lnTo>
                    <a:pt x="330200" y="15367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7" name="椭圆 59"/>
          <p:cNvSpPr/>
          <p:nvPr/>
        </p:nvSpPr>
        <p:spPr>
          <a:xfrm>
            <a:off x="5962854" y="4189540"/>
            <a:ext cx="137311" cy="1373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7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623" y="-568010"/>
            <a:ext cx="8520405" cy="5863197"/>
            <a:chOff x="378623" y="-733514"/>
            <a:chExt cx="10875190" cy="7483609"/>
          </a:xfrm>
        </p:grpSpPr>
        <p:grpSp>
          <p:nvGrpSpPr>
            <p:cNvPr id="269" name="组合 268"/>
            <p:cNvGrpSpPr/>
            <p:nvPr/>
          </p:nvGrpSpPr>
          <p:grpSpPr>
            <a:xfrm>
              <a:off x="1443367" y="3217990"/>
              <a:ext cx="3473377" cy="3532105"/>
              <a:chOff x="1454000" y="3632659"/>
              <a:chExt cx="3473377" cy="3532105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1517761" y="5295602"/>
                <a:ext cx="766135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4000" y="3632659"/>
                <a:ext cx="3473377" cy="3532105"/>
              </a:xfrm>
              <a:prstGeom prst="rect">
                <a:avLst/>
              </a:prstGeom>
            </p:spPr>
          </p:pic>
          <p:grpSp>
            <p:nvGrpSpPr>
              <p:cNvPr id="115" name="组合 114"/>
              <p:cNvGrpSpPr/>
              <p:nvPr/>
            </p:nvGrpSpPr>
            <p:grpSpPr>
              <a:xfrm>
                <a:off x="3957843" y="5832452"/>
                <a:ext cx="180021" cy="178685"/>
                <a:chOff x="2495071" y="1800294"/>
                <a:chExt cx="180021" cy="178685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3121385" y="5653767"/>
                <a:ext cx="180021" cy="178685"/>
                <a:chOff x="2495071" y="1800294"/>
                <a:chExt cx="180021" cy="178685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2888919" y="6378994"/>
                <a:ext cx="180021" cy="178685"/>
                <a:chOff x="2495071" y="1800294"/>
                <a:chExt cx="180021" cy="178685"/>
              </a:xfrm>
            </p:grpSpPr>
            <p:sp>
              <p:nvSpPr>
                <p:cNvPr id="186" name="椭圆 185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412327" y="6434813"/>
                <a:ext cx="180021" cy="178685"/>
                <a:chOff x="2495071" y="1800294"/>
                <a:chExt cx="180021" cy="178685"/>
              </a:xfrm>
            </p:grpSpPr>
            <p:sp>
              <p:nvSpPr>
                <p:cNvPr id="189" name="椭圆 188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>
                <a:off x="3158251" y="4838084"/>
                <a:ext cx="180021" cy="178685"/>
                <a:chOff x="2495071" y="1800294"/>
                <a:chExt cx="180021" cy="178685"/>
              </a:xfrm>
            </p:grpSpPr>
            <p:sp>
              <p:nvSpPr>
                <p:cNvPr id="192" name="椭圆 191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>
                <a:off x="3531581" y="5212987"/>
                <a:ext cx="180021" cy="178685"/>
                <a:chOff x="2495071" y="1800294"/>
                <a:chExt cx="180021" cy="178685"/>
              </a:xfrm>
            </p:grpSpPr>
            <p:sp>
              <p:nvSpPr>
                <p:cNvPr id="195" name="椭圆 194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>
                <a:off x="3404704" y="6110967"/>
                <a:ext cx="180021" cy="178685"/>
                <a:chOff x="2495071" y="1800294"/>
                <a:chExt cx="180021" cy="178685"/>
              </a:xfrm>
            </p:grpSpPr>
            <p:sp>
              <p:nvSpPr>
                <p:cNvPr id="198" name="椭圆 197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3932583" y="4527292"/>
                <a:ext cx="180021" cy="178685"/>
                <a:chOff x="2495071" y="1800294"/>
                <a:chExt cx="180021" cy="178685"/>
              </a:xfrm>
            </p:grpSpPr>
            <p:sp>
              <p:nvSpPr>
                <p:cNvPr id="201" name="椭圆 200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2224832" y="5853365"/>
                <a:ext cx="180021" cy="178685"/>
                <a:chOff x="2495071" y="1800294"/>
                <a:chExt cx="180021" cy="178685"/>
              </a:xfrm>
            </p:grpSpPr>
            <p:sp>
              <p:nvSpPr>
                <p:cNvPr id="207" name="椭圆 206"/>
                <p:cNvSpPr/>
                <p:nvPr/>
              </p:nvSpPr>
              <p:spPr>
                <a:xfrm>
                  <a:off x="2495071" y="1800294"/>
                  <a:ext cx="180021" cy="17868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2571148" y="1856113"/>
                  <a:ext cx="101600" cy="101600"/>
                </a:xfrm>
                <a:prstGeom prst="ellipse">
                  <a:avLst/>
                </a:prstGeom>
                <a:solidFill>
                  <a:srgbClr val="FBD5BE"/>
                </a:solidFill>
                <a:ln w="38100">
                  <a:solidFill>
                    <a:srgbClr val="E7B5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" name="任意多边形 3"/>
            <p:cNvSpPr/>
            <p:nvPr/>
          </p:nvSpPr>
          <p:spPr>
            <a:xfrm>
              <a:off x="1665182" y="449264"/>
              <a:ext cx="3913518" cy="2229037"/>
            </a:xfrm>
            <a:custGeom>
              <a:avLst/>
              <a:gdLst>
                <a:gd name="connsiteX0" fmla="*/ 90930 w 2767277"/>
                <a:gd name="connsiteY0" fmla="*/ 1212492 h 2023643"/>
                <a:gd name="connsiteX1" fmla="*/ 132494 w 2767277"/>
                <a:gd name="connsiteY1" fmla="*/ 98586 h 2023643"/>
                <a:gd name="connsiteX2" fmla="*/ 1720224 w 2767277"/>
                <a:gd name="connsiteY2" fmla="*/ 48710 h 2023643"/>
                <a:gd name="connsiteX3" fmla="*/ 2692814 w 2767277"/>
                <a:gd name="connsiteY3" fmla="*/ 40397 h 2023643"/>
                <a:gd name="connsiteX4" fmla="*/ 2609686 w 2767277"/>
                <a:gd name="connsiteY4" fmla="*/ 248215 h 2023643"/>
                <a:gd name="connsiteX5" fmla="*/ 1886479 w 2767277"/>
                <a:gd name="connsiteY5" fmla="*/ 921546 h 2023643"/>
                <a:gd name="connsiteX6" fmla="*/ 1620472 w 2767277"/>
                <a:gd name="connsiteY6" fmla="*/ 988048 h 2023643"/>
                <a:gd name="connsiteX7" fmla="*/ 1520719 w 2767277"/>
                <a:gd name="connsiteY7" fmla="*/ 1129364 h 2023643"/>
                <a:gd name="connsiteX8" fmla="*/ 1337839 w 2767277"/>
                <a:gd name="connsiteY8" fmla="*/ 1353808 h 2023643"/>
                <a:gd name="connsiteX9" fmla="*/ 963766 w 2767277"/>
                <a:gd name="connsiteY9" fmla="*/ 1578252 h 2023643"/>
                <a:gd name="connsiteX10" fmla="*/ 323686 w 2767277"/>
                <a:gd name="connsiteY10" fmla="*/ 1894135 h 2023643"/>
                <a:gd name="connsiteX11" fmla="*/ 198995 w 2767277"/>
                <a:gd name="connsiteY11" fmla="*/ 1944012 h 2023643"/>
                <a:gd name="connsiteX12" fmla="*/ 149119 w 2767277"/>
                <a:gd name="connsiteY12" fmla="*/ 2018826 h 2023643"/>
                <a:gd name="connsiteX13" fmla="*/ 132494 w 2767277"/>
                <a:gd name="connsiteY13" fmla="*/ 1794382 h 2023643"/>
                <a:gd name="connsiteX14" fmla="*/ 90930 w 2767277"/>
                <a:gd name="connsiteY14" fmla="*/ 1212492 h 202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7277" h="2023643">
                  <a:moveTo>
                    <a:pt x="90930" y="1212492"/>
                  </a:moveTo>
                  <a:cubicBezTo>
                    <a:pt x="90930" y="929859"/>
                    <a:pt x="-139055" y="292550"/>
                    <a:pt x="132494" y="98586"/>
                  </a:cubicBezTo>
                  <a:cubicBezTo>
                    <a:pt x="404043" y="-95378"/>
                    <a:pt x="1293504" y="58408"/>
                    <a:pt x="1720224" y="48710"/>
                  </a:cubicBezTo>
                  <a:cubicBezTo>
                    <a:pt x="2146944" y="39012"/>
                    <a:pt x="2544570" y="7146"/>
                    <a:pt x="2692814" y="40397"/>
                  </a:cubicBezTo>
                  <a:cubicBezTo>
                    <a:pt x="2841058" y="73648"/>
                    <a:pt x="2744075" y="101357"/>
                    <a:pt x="2609686" y="248215"/>
                  </a:cubicBezTo>
                  <a:cubicBezTo>
                    <a:pt x="2475297" y="395073"/>
                    <a:pt x="2051348" y="798241"/>
                    <a:pt x="1886479" y="921546"/>
                  </a:cubicBezTo>
                  <a:cubicBezTo>
                    <a:pt x="1721610" y="1044851"/>
                    <a:pt x="1681432" y="953412"/>
                    <a:pt x="1620472" y="988048"/>
                  </a:cubicBezTo>
                  <a:cubicBezTo>
                    <a:pt x="1559512" y="1022684"/>
                    <a:pt x="1567824" y="1068404"/>
                    <a:pt x="1520719" y="1129364"/>
                  </a:cubicBezTo>
                  <a:cubicBezTo>
                    <a:pt x="1473614" y="1190324"/>
                    <a:pt x="1430664" y="1278993"/>
                    <a:pt x="1337839" y="1353808"/>
                  </a:cubicBezTo>
                  <a:cubicBezTo>
                    <a:pt x="1245014" y="1428623"/>
                    <a:pt x="1132791" y="1488198"/>
                    <a:pt x="963766" y="1578252"/>
                  </a:cubicBezTo>
                  <a:cubicBezTo>
                    <a:pt x="794741" y="1668306"/>
                    <a:pt x="451148" y="1833175"/>
                    <a:pt x="323686" y="1894135"/>
                  </a:cubicBezTo>
                  <a:cubicBezTo>
                    <a:pt x="196224" y="1955095"/>
                    <a:pt x="228089" y="1923230"/>
                    <a:pt x="198995" y="1944012"/>
                  </a:cubicBezTo>
                  <a:cubicBezTo>
                    <a:pt x="169901" y="1964794"/>
                    <a:pt x="160202" y="2043764"/>
                    <a:pt x="149119" y="2018826"/>
                  </a:cubicBezTo>
                  <a:cubicBezTo>
                    <a:pt x="138036" y="1993888"/>
                    <a:pt x="142192" y="1932927"/>
                    <a:pt x="132494" y="1794382"/>
                  </a:cubicBezTo>
                  <a:cubicBezTo>
                    <a:pt x="122796" y="1655837"/>
                    <a:pt x="90930" y="1495125"/>
                    <a:pt x="90930" y="1212492"/>
                  </a:cubicBezTo>
                  <a:close/>
                </a:path>
              </a:pathLst>
            </a:custGeom>
            <a:solidFill>
              <a:srgbClr val="DC6686"/>
            </a:solidFill>
            <a:ln w="57150"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 rot="745036">
              <a:off x="6632955" y="634896"/>
              <a:ext cx="2726895" cy="3751626"/>
              <a:chOff x="6022537" y="1020093"/>
              <a:chExt cx="2726895" cy="3751626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6022537" y="1020093"/>
                <a:ext cx="2726895" cy="3751626"/>
              </a:xfrm>
              <a:custGeom>
                <a:avLst/>
                <a:gdLst>
                  <a:gd name="connsiteX0" fmla="*/ 119645 w 2726895"/>
                  <a:gd name="connsiteY0" fmla="*/ 993434 h 3751626"/>
                  <a:gd name="connsiteX1" fmla="*/ 8808 w 2726895"/>
                  <a:gd name="connsiteY1" fmla="*/ 753289 h 3751626"/>
                  <a:gd name="connsiteX2" fmla="*/ 54990 w 2726895"/>
                  <a:gd name="connsiteY2" fmla="*/ 448489 h 3751626"/>
                  <a:gd name="connsiteX3" fmla="*/ 433681 w 2726895"/>
                  <a:gd name="connsiteY3" fmla="*/ 309943 h 3751626"/>
                  <a:gd name="connsiteX4" fmla="*/ 590699 w 2726895"/>
                  <a:gd name="connsiteY4" fmla="*/ 115980 h 3751626"/>
                  <a:gd name="connsiteX5" fmla="*/ 1089463 w 2726895"/>
                  <a:gd name="connsiteY5" fmla="*/ 180634 h 3751626"/>
                  <a:gd name="connsiteX6" fmla="*/ 1135645 w 2726895"/>
                  <a:gd name="connsiteY6" fmla="*/ 97507 h 3751626"/>
                  <a:gd name="connsiteX7" fmla="*/ 1366554 w 2726895"/>
                  <a:gd name="connsiteY7" fmla="*/ 88271 h 3751626"/>
                  <a:gd name="connsiteX8" fmla="*/ 1634408 w 2726895"/>
                  <a:gd name="connsiteY8" fmla="*/ 162162 h 3751626"/>
                  <a:gd name="connsiteX9" fmla="*/ 1865318 w 2726895"/>
                  <a:gd name="connsiteY9" fmla="*/ 23616 h 3751626"/>
                  <a:gd name="connsiteX10" fmla="*/ 2262481 w 2726895"/>
                  <a:gd name="connsiteY10" fmla="*/ 5143 h 3751626"/>
                  <a:gd name="connsiteX11" fmla="*/ 2474918 w 2726895"/>
                  <a:gd name="connsiteY11" fmla="*/ 79034 h 3751626"/>
                  <a:gd name="connsiteX12" fmla="*/ 2511863 w 2726895"/>
                  <a:gd name="connsiteY12" fmla="*/ 393071 h 3751626"/>
                  <a:gd name="connsiteX13" fmla="*/ 2474918 w 2726895"/>
                  <a:gd name="connsiteY13" fmla="*/ 531616 h 3751626"/>
                  <a:gd name="connsiteX14" fmla="*/ 2659645 w 2726895"/>
                  <a:gd name="connsiteY14" fmla="*/ 799471 h 3751626"/>
                  <a:gd name="connsiteX15" fmla="*/ 2530336 w 2726895"/>
                  <a:gd name="connsiteY15" fmla="*/ 1159689 h 3751626"/>
                  <a:gd name="connsiteX16" fmla="*/ 2659645 w 2726895"/>
                  <a:gd name="connsiteY16" fmla="*/ 1325943 h 3751626"/>
                  <a:gd name="connsiteX17" fmla="*/ 2631936 w 2726895"/>
                  <a:gd name="connsiteY17" fmla="*/ 1603034 h 3751626"/>
                  <a:gd name="connsiteX18" fmla="*/ 2696590 w 2726895"/>
                  <a:gd name="connsiteY18" fmla="*/ 1796998 h 3751626"/>
                  <a:gd name="connsiteX19" fmla="*/ 2585754 w 2726895"/>
                  <a:gd name="connsiteY19" fmla="*/ 2018671 h 3751626"/>
                  <a:gd name="connsiteX20" fmla="*/ 2724299 w 2726895"/>
                  <a:gd name="connsiteY20" fmla="*/ 2526671 h 3751626"/>
                  <a:gd name="connsiteX21" fmla="*/ 2437972 w 2726895"/>
                  <a:gd name="connsiteY21" fmla="*/ 3034671 h 3751626"/>
                  <a:gd name="connsiteX22" fmla="*/ 1994627 w 2726895"/>
                  <a:gd name="connsiteY22" fmla="*/ 3247107 h 3751626"/>
                  <a:gd name="connsiteX23" fmla="*/ 1772954 w 2726895"/>
                  <a:gd name="connsiteY23" fmla="*/ 3200925 h 3751626"/>
                  <a:gd name="connsiteX24" fmla="*/ 1662118 w 2726895"/>
                  <a:gd name="connsiteY24" fmla="*/ 3265580 h 3751626"/>
                  <a:gd name="connsiteX25" fmla="*/ 1920736 w 2726895"/>
                  <a:gd name="connsiteY25" fmla="*/ 3607325 h 3751626"/>
                  <a:gd name="connsiteX26" fmla="*/ 1717536 w 2726895"/>
                  <a:gd name="connsiteY26" fmla="*/ 3745871 h 3751626"/>
                  <a:gd name="connsiteX27" fmla="*/ 1154118 w 2726895"/>
                  <a:gd name="connsiteY27" fmla="*/ 3431834 h 3751626"/>
                  <a:gd name="connsiteX28" fmla="*/ 1061754 w 2726895"/>
                  <a:gd name="connsiteY28" fmla="*/ 2868416 h 3751626"/>
                  <a:gd name="connsiteX29" fmla="*/ 1569754 w 2726895"/>
                  <a:gd name="connsiteY29" fmla="*/ 2554380 h 3751626"/>
                  <a:gd name="connsiteX30" fmla="*/ 2022336 w 2726895"/>
                  <a:gd name="connsiteY30" fmla="*/ 2665216 h 3751626"/>
                  <a:gd name="connsiteX31" fmla="*/ 1985390 w 2726895"/>
                  <a:gd name="connsiteY31" fmla="*/ 2184925 h 3751626"/>
                  <a:gd name="connsiteX32" fmla="*/ 2188590 w 2726895"/>
                  <a:gd name="connsiteY32" fmla="*/ 2009434 h 3751626"/>
                  <a:gd name="connsiteX33" fmla="*/ 2086990 w 2726895"/>
                  <a:gd name="connsiteY33" fmla="*/ 1852416 h 3751626"/>
                  <a:gd name="connsiteX34" fmla="*/ 2040808 w 2726895"/>
                  <a:gd name="connsiteY34" fmla="*/ 1630743 h 3751626"/>
                  <a:gd name="connsiteX35" fmla="*/ 2133172 w 2726895"/>
                  <a:gd name="connsiteY35" fmla="*/ 1492198 h 3751626"/>
                  <a:gd name="connsiteX36" fmla="*/ 2068518 w 2726895"/>
                  <a:gd name="connsiteY36" fmla="*/ 1288998 h 3751626"/>
                  <a:gd name="connsiteX37" fmla="*/ 2151645 w 2726895"/>
                  <a:gd name="connsiteY37" fmla="*/ 1039616 h 3751626"/>
                  <a:gd name="connsiteX38" fmla="*/ 2105463 w 2726895"/>
                  <a:gd name="connsiteY38" fmla="*/ 938016 h 3751626"/>
                  <a:gd name="connsiteX39" fmla="*/ 1902263 w 2726895"/>
                  <a:gd name="connsiteY39" fmla="*/ 1095034 h 3751626"/>
                  <a:gd name="connsiteX40" fmla="*/ 2022336 w 2726895"/>
                  <a:gd name="connsiteY40" fmla="*/ 1307471 h 3751626"/>
                  <a:gd name="connsiteX41" fmla="*/ 1929972 w 2726895"/>
                  <a:gd name="connsiteY41" fmla="*/ 1556852 h 3751626"/>
                  <a:gd name="connsiteX42" fmla="*/ 2040808 w 2726895"/>
                  <a:gd name="connsiteY42" fmla="*/ 1778525 h 3751626"/>
                  <a:gd name="connsiteX43" fmla="*/ 1994627 w 2726895"/>
                  <a:gd name="connsiteY43" fmla="*/ 1917071 h 3751626"/>
                  <a:gd name="connsiteX44" fmla="*/ 2050045 w 2726895"/>
                  <a:gd name="connsiteY44" fmla="*/ 2083325 h 3751626"/>
                  <a:gd name="connsiteX45" fmla="*/ 1856081 w 2726895"/>
                  <a:gd name="connsiteY45" fmla="*/ 2397362 h 3751626"/>
                  <a:gd name="connsiteX46" fmla="*/ 1366554 w 2726895"/>
                  <a:gd name="connsiteY46" fmla="*/ 2360416 h 3751626"/>
                  <a:gd name="connsiteX47" fmla="*/ 1117172 w 2726895"/>
                  <a:gd name="connsiteY47" fmla="*/ 2776052 h 3751626"/>
                  <a:gd name="connsiteX48" fmla="*/ 747718 w 2726895"/>
                  <a:gd name="connsiteY48" fmla="*/ 2960780 h 3751626"/>
                  <a:gd name="connsiteX49" fmla="*/ 248954 w 2726895"/>
                  <a:gd name="connsiteY49" fmla="*/ 2914598 h 3751626"/>
                  <a:gd name="connsiteX50" fmla="*/ 175063 w 2726895"/>
                  <a:gd name="connsiteY50" fmla="*/ 2258816 h 3751626"/>
                  <a:gd name="connsiteX51" fmla="*/ 64227 w 2726895"/>
                  <a:gd name="connsiteY51" fmla="*/ 2074089 h 3751626"/>
                  <a:gd name="connsiteX52" fmla="*/ 101172 w 2726895"/>
                  <a:gd name="connsiteY52" fmla="*/ 1584562 h 3751626"/>
                  <a:gd name="connsiteX53" fmla="*/ 36518 w 2726895"/>
                  <a:gd name="connsiteY53" fmla="*/ 1418307 h 3751626"/>
                  <a:gd name="connsiteX54" fmla="*/ 36518 w 2726895"/>
                  <a:gd name="connsiteY54" fmla="*/ 1113507 h 3751626"/>
                  <a:gd name="connsiteX55" fmla="*/ 119645 w 2726895"/>
                  <a:gd name="connsiteY55" fmla="*/ 993434 h 375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26895" h="3751626">
                    <a:moveTo>
                      <a:pt x="119645" y="993434"/>
                    </a:moveTo>
                    <a:cubicBezTo>
                      <a:pt x="115027" y="933398"/>
                      <a:pt x="19584" y="844113"/>
                      <a:pt x="8808" y="753289"/>
                    </a:cubicBezTo>
                    <a:cubicBezTo>
                      <a:pt x="-1968" y="662465"/>
                      <a:pt x="-15822" y="522380"/>
                      <a:pt x="54990" y="448489"/>
                    </a:cubicBezTo>
                    <a:cubicBezTo>
                      <a:pt x="125802" y="374598"/>
                      <a:pt x="344396" y="365361"/>
                      <a:pt x="433681" y="309943"/>
                    </a:cubicBezTo>
                    <a:cubicBezTo>
                      <a:pt x="522966" y="254525"/>
                      <a:pt x="481402" y="137531"/>
                      <a:pt x="590699" y="115980"/>
                    </a:cubicBezTo>
                    <a:cubicBezTo>
                      <a:pt x="699996" y="94429"/>
                      <a:pt x="998639" y="183713"/>
                      <a:pt x="1089463" y="180634"/>
                    </a:cubicBezTo>
                    <a:cubicBezTo>
                      <a:pt x="1180287" y="177555"/>
                      <a:pt x="1089463" y="112901"/>
                      <a:pt x="1135645" y="97507"/>
                    </a:cubicBezTo>
                    <a:cubicBezTo>
                      <a:pt x="1181827" y="82113"/>
                      <a:pt x="1283427" y="77495"/>
                      <a:pt x="1366554" y="88271"/>
                    </a:cubicBezTo>
                    <a:cubicBezTo>
                      <a:pt x="1449681" y="99047"/>
                      <a:pt x="1551281" y="172938"/>
                      <a:pt x="1634408" y="162162"/>
                    </a:cubicBezTo>
                    <a:cubicBezTo>
                      <a:pt x="1717535" y="151386"/>
                      <a:pt x="1760639" y="49786"/>
                      <a:pt x="1865318" y="23616"/>
                    </a:cubicBezTo>
                    <a:cubicBezTo>
                      <a:pt x="1969997" y="-2554"/>
                      <a:pt x="2160881" y="-4093"/>
                      <a:pt x="2262481" y="5143"/>
                    </a:cubicBezTo>
                    <a:cubicBezTo>
                      <a:pt x="2364081" y="14379"/>
                      <a:pt x="2433354" y="14379"/>
                      <a:pt x="2474918" y="79034"/>
                    </a:cubicBezTo>
                    <a:cubicBezTo>
                      <a:pt x="2516482" y="143689"/>
                      <a:pt x="2511863" y="317641"/>
                      <a:pt x="2511863" y="393071"/>
                    </a:cubicBezTo>
                    <a:cubicBezTo>
                      <a:pt x="2511863" y="468501"/>
                      <a:pt x="2450288" y="463883"/>
                      <a:pt x="2474918" y="531616"/>
                    </a:cubicBezTo>
                    <a:cubicBezTo>
                      <a:pt x="2499548" y="599349"/>
                      <a:pt x="2650409" y="694792"/>
                      <a:pt x="2659645" y="799471"/>
                    </a:cubicBezTo>
                    <a:cubicBezTo>
                      <a:pt x="2668881" y="904150"/>
                      <a:pt x="2530336" y="1071944"/>
                      <a:pt x="2530336" y="1159689"/>
                    </a:cubicBezTo>
                    <a:cubicBezTo>
                      <a:pt x="2530336" y="1247434"/>
                      <a:pt x="2642712" y="1252052"/>
                      <a:pt x="2659645" y="1325943"/>
                    </a:cubicBezTo>
                    <a:cubicBezTo>
                      <a:pt x="2676578" y="1399834"/>
                      <a:pt x="2625779" y="1524525"/>
                      <a:pt x="2631936" y="1603034"/>
                    </a:cubicBezTo>
                    <a:cubicBezTo>
                      <a:pt x="2638093" y="1681543"/>
                      <a:pt x="2704287" y="1727725"/>
                      <a:pt x="2696590" y="1796998"/>
                    </a:cubicBezTo>
                    <a:cubicBezTo>
                      <a:pt x="2688893" y="1866271"/>
                      <a:pt x="2581136" y="1897059"/>
                      <a:pt x="2585754" y="2018671"/>
                    </a:cubicBezTo>
                    <a:cubicBezTo>
                      <a:pt x="2590372" y="2140283"/>
                      <a:pt x="2748929" y="2357338"/>
                      <a:pt x="2724299" y="2526671"/>
                    </a:cubicBezTo>
                    <a:cubicBezTo>
                      <a:pt x="2699669" y="2696004"/>
                      <a:pt x="2559584" y="2914598"/>
                      <a:pt x="2437972" y="3034671"/>
                    </a:cubicBezTo>
                    <a:cubicBezTo>
                      <a:pt x="2316360" y="3154744"/>
                      <a:pt x="2105463" y="3219398"/>
                      <a:pt x="1994627" y="3247107"/>
                    </a:cubicBezTo>
                    <a:cubicBezTo>
                      <a:pt x="1883791" y="3274816"/>
                      <a:pt x="1828372" y="3197846"/>
                      <a:pt x="1772954" y="3200925"/>
                    </a:cubicBezTo>
                    <a:cubicBezTo>
                      <a:pt x="1717536" y="3204004"/>
                      <a:pt x="1637488" y="3197847"/>
                      <a:pt x="1662118" y="3265580"/>
                    </a:cubicBezTo>
                    <a:cubicBezTo>
                      <a:pt x="1686748" y="3333313"/>
                      <a:pt x="1911500" y="3527277"/>
                      <a:pt x="1920736" y="3607325"/>
                    </a:cubicBezTo>
                    <a:cubicBezTo>
                      <a:pt x="1929972" y="3687373"/>
                      <a:pt x="1845306" y="3775119"/>
                      <a:pt x="1717536" y="3745871"/>
                    </a:cubicBezTo>
                    <a:cubicBezTo>
                      <a:pt x="1589766" y="3716623"/>
                      <a:pt x="1263415" y="3578076"/>
                      <a:pt x="1154118" y="3431834"/>
                    </a:cubicBezTo>
                    <a:cubicBezTo>
                      <a:pt x="1044821" y="3285592"/>
                      <a:pt x="992481" y="3014658"/>
                      <a:pt x="1061754" y="2868416"/>
                    </a:cubicBezTo>
                    <a:cubicBezTo>
                      <a:pt x="1131027" y="2722174"/>
                      <a:pt x="1409657" y="2588247"/>
                      <a:pt x="1569754" y="2554380"/>
                    </a:cubicBezTo>
                    <a:cubicBezTo>
                      <a:pt x="1729851" y="2520513"/>
                      <a:pt x="1953063" y="2726792"/>
                      <a:pt x="2022336" y="2665216"/>
                    </a:cubicBezTo>
                    <a:cubicBezTo>
                      <a:pt x="2091609" y="2603640"/>
                      <a:pt x="1957681" y="2294222"/>
                      <a:pt x="1985390" y="2184925"/>
                    </a:cubicBezTo>
                    <a:cubicBezTo>
                      <a:pt x="2013099" y="2075628"/>
                      <a:pt x="2171657" y="2064852"/>
                      <a:pt x="2188590" y="2009434"/>
                    </a:cubicBezTo>
                    <a:cubicBezTo>
                      <a:pt x="2205523" y="1954016"/>
                      <a:pt x="2111620" y="1915531"/>
                      <a:pt x="2086990" y="1852416"/>
                    </a:cubicBezTo>
                    <a:cubicBezTo>
                      <a:pt x="2062360" y="1789301"/>
                      <a:pt x="2033111" y="1690779"/>
                      <a:pt x="2040808" y="1630743"/>
                    </a:cubicBezTo>
                    <a:cubicBezTo>
                      <a:pt x="2048505" y="1570707"/>
                      <a:pt x="2128554" y="1549155"/>
                      <a:pt x="2133172" y="1492198"/>
                    </a:cubicBezTo>
                    <a:cubicBezTo>
                      <a:pt x="2137790" y="1435241"/>
                      <a:pt x="2065439" y="1364428"/>
                      <a:pt x="2068518" y="1288998"/>
                    </a:cubicBezTo>
                    <a:cubicBezTo>
                      <a:pt x="2071597" y="1213568"/>
                      <a:pt x="2145488" y="1098113"/>
                      <a:pt x="2151645" y="1039616"/>
                    </a:cubicBezTo>
                    <a:cubicBezTo>
                      <a:pt x="2157802" y="981119"/>
                      <a:pt x="2147027" y="928780"/>
                      <a:pt x="2105463" y="938016"/>
                    </a:cubicBezTo>
                    <a:cubicBezTo>
                      <a:pt x="2063899" y="947252"/>
                      <a:pt x="1916118" y="1033458"/>
                      <a:pt x="1902263" y="1095034"/>
                    </a:cubicBezTo>
                    <a:cubicBezTo>
                      <a:pt x="1888409" y="1156610"/>
                      <a:pt x="2017718" y="1230501"/>
                      <a:pt x="2022336" y="1307471"/>
                    </a:cubicBezTo>
                    <a:cubicBezTo>
                      <a:pt x="2026954" y="1384441"/>
                      <a:pt x="1926893" y="1478343"/>
                      <a:pt x="1929972" y="1556852"/>
                    </a:cubicBezTo>
                    <a:cubicBezTo>
                      <a:pt x="1933051" y="1635361"/>
                      <a:pt x="2030032" y="1718489"/>
                      <a:pt x="2040808" y="1778525"/>
                    </a:cubicBezTo>
                    <a:cubicBezTo>
                      <a:pt x="2051584" y="1838562"/>
                      <a:pt x="1993088" y="1866271"/>
                      <a:pt x="1994627" y="1917071"/>
                    </a:cubicBezTo>
                    <a:cubicBezTo>
                      <a:pt x="1996167" y="1967871"/>
                      <a:pt x="2073136" y="2003277"/>
                      <a:pt x="2050045" y="2083325"/>
                    </a:cubicBezTo>
                    <a:cubicBezTo>
                      <a:pt x="2026954" y="2163374"/>
                      <a:pt x="1969996" y="2351180"/>
                      <a:pt x="1856081" y="2397362"/>
                    </a:cubicBezTo>
                    <a:cubicBezTo>
                      <a:pt x="1742166" y="2443544"/>
                      <a:pt x="1489705" y="2297301"/>
                      <a:pt x="1366554" y="2360416"/>
                    </a:cubicBezTo>
                    <a:cubicBezTo>
                      <a:pt x="1243403" y="2423531"/>
                      <a:pt x="1220311" y="2675991"/>
                      <a:pt x="1117172" y="2776052"/>
                    </a:cubicBezTo>
                    <a:cubicBezTo>
                      <a:pt x="1014033" y="2876113"/>
                      <a:pt x="892421" y="2937689"/>
                      <a:pt x="747718" y="2960780"/>
                    </a:cubicBezTo>
                    <a:cubicBezTo>
                      <a:pt x="603015" y="2983871"/>
                      <a:pt x="344396" y="3031592"/>
                      <a:pt x="248954" y="2914598"/>
                    </a:cubicBezTo>
                    <a:cubicBezTo>
                      <a:pt x="153512" y="2797604"/>
                      <a:pt x="205851" y="2398901"/>
                      <a:pt x="175063" y="2258816"/>
                    </a:cubicBezTo>
                    <a:cubicBezTo>
                      <a:pt x="144275" y="2118731"/>
                      <a:pt x="76542" y="2186465"/>
                      <a:pt x="64227" y="2074089"/>
                    </a:cubicBezTo>
                    <a:cubicBezTo>
                      <a:pt x="51912" y="1961713"/>
                      <a:pt x="105790" y="1693859"/>
                      <a:pt x="101172" y="1584562"/>
                    </a:cubicBezTo>
                    <a:cubicBezTo>
                      <a:pt x="96554" y="1475265"/>
                      <a:pt x="47294" y="1496816"/>
                      <a:pt x="36518" y="1418307"/>
                    </a:cubicBezTo>
                    <a:cubicBezTo>
                      <a:pt x="25742" y="1339798"/>
                      <a:pt x="18045" y="1188937"/>
                      <a:pt x="36518" y="1113507"/>
                    </a:cubicBezTo>
                    <a:cubicBezTo>
                      <a:pt x="54991" y="1038077"/>
                      <a:pt x="124263" y="1053470"/>
                      <a:pt x="119645" y="993434"/>
                    </a:cubicBezTo>
                    <a:close/>
                  </a:path>
                </a:pathLst>
              </a:custGeom>
              <a:solidFill>
                <a:srgbClr val="F6D4BC"/>
              </a:solidFill>
              <a:ln w="38100">
                <a:solidFill>
                  <a:srgbClr val="DBB9A2"/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566979" y="1412177"/>
                <a:ext cx="1455947" cy="573310"/>
              </a:xfrm>
              <a:custGeom>
                <a:avLst/>
                <a:gdLst>
                  <a:gd name="connsiteX0" fmla="*/ 76 w 1455947"/>
                  <a:gd name="connsiteY0" fmla="*/ 204187 h 573310"/>
                  <a:gd name="connsiteX1" fmla="*/ 110912 w 1455947"/>
                  <a:gd name="connsiteY1" fmla="*/ 194950 h 573310"/>
                  <a:gd name="connsiteX2" fmla="*/ 157094 w 1455947"/>
                  <a:gd name="connsiteY2" fmla="*/ 148768 h 573310"/>
                  <a:gd name="connsiteX3" fmla="*/ 443421 w 1455947"/>
                  <a:gd name="connsiteY3" fmla="*/ 333496 h 573310"/>
                  <a:gd name="connsiteX4" fmla="*/ 849821 w 1455947"/>
                  <a:gd name="connsiteY4" fmla="*/ 416623 h 573310"/>
                  <a:gd name="connsiteX5" fmla="*/ 1339348 w 1455947"/>
                  <a:gd name="connsiteY5" fmla="*/ 10223 h 573310"/>
                  <a:gd name="connsiteX6" fmla="*/ 1431712 w 1455947"/>
                  <a:gd name="connsiteY6" fmla="*/ 158005 h 573310"/>
                  <a:gd name="connsiteX7" fmla="*/ 988366 w 1455947"/>
                  <a:gd name="connsiteY7" fmla="*/ 545932 h 573310"/>
                  <a:gd name="connsiteX8" fmla="*/ 563494 w 1455947"/>
                  <a:gd name="connsiteY8" fmla="*/ 527459 h 573310"/>
                  <a:gd name="connsiteX9" fmla="*/ 323348 w 1455947"/>
                  <a:gd name="connsiteY9" fmla="*/ 416623 h 573310"/>
                  <a:gd name="connsiteX10" fmla="*/ 64730 w 1455947"/>
                  <a:gd name="connsiteY10" fmla="*/ 490514 h 573310"/>
                  <a:gd name="connsiteX11" fmla="*/ 92439 w 1455947"/>
                  <a:gd name="connsiteY11" fmla="*/ 296550 h 573310"/>
                  <a:gd name="connsiteX12" fmla="*/ 76 w 1455947"/>
                  <a:gd name="connsiteY12" fmla="*/ 204187 h 57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5947" h="573310">
                    <a:moveTo>
                      <a:pt x="76" y="204187"/>
                    </a:moveTo>
                    <a:cubicBezTo>
                      <a:pt x="3155" y="187254"/>
                      <a:pt x="84742" y="204186"/>
                      <a:pt x="110912" y="194950"/>
                    </a:cubicBezTo>
                    <a:cubicBezTo>
                      <a:pt x="137082" y="185714"/>
                      <a:pt x="101676" y="125677"/>
                      <a:pt x="157094" y="148768"/>
                    </a:cubicBezTo>
                    <a:cubicBezTo>
                      <a:pt x="212512" y="171859"/>
                      <a:pt x="327967" y="288854"/>
                      <a:pt x="443421" y="333496"/>
                    </a:cubicBezTo>
                    <a:cubicBezTo>
                      <a:pt x="558875" y="378138"/>
                      <a:pt x="700500" y="470502"/>
                      <a:pt x="849821" y="416623"/>
                    </a:cubicBezTo>
                    <a:cubicBezTo>
                      <a:pt x="999142" y="362744"/>
                      <a:pt x="1242366" y="53326"/>
                      <a:pt x="1339348" y="10223"/>
                    </a:cubicBezTo>
                    <a:cubicBezTo>
                      <a:pt x="1436330" y="-32880"/>
                      <a:pt x="1490209" y="68720"/>
                      <a:pt x="1431712" y="158005"/>
                    </a:cubicBezTo>
                    <a:cubicBezTo>
                      <a:pt x="1373215" y="247290"/>
                      <a:pt x="1133069" y="484356"/>
                      <a:pt x="988366" y="545932"/>
                    </a:cubicBezTo>
                    <a:cubicBezTo>
                      <a:pt x="843663" y="607508"/>
                      <a:pt x="674330" y="549010"/>
                      <a:pt x="563494" y="527459"/>
                    </a:cubicBezTo>
                    <a:cubicBezTo>
                      <a:pt x="452658" y="505908"/>
                      <a:pt x="406475" y="422781"/>
                      <a:pt x="323348" y="416623"/>
                    </a:cubicBezTo>
                    <a:cubicBezTo>
                      <a:pt x="240221" y="410466"/>
                      <a:pt x="103215" y="510526"/>
                      <a:pt x="64730" y="490514"/>
                    </a:cubicBezTo>
                    <a:cubicBezTo>
                      <a:pt x="26245" y="470502"/>
                      <a:pt x="97057" y="345811"/>
                      <a:pt x="92439" y="296550"/>
                    </a:cubicBezTo>
                    <a:cubicBezTo>
                      <a:pt x="87821" y="247289"/>
                      <a:pt x="-3003" y="221120"/>
                      <a:pt x="76" y="204187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rgbClr val="E9B39D"/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6510287" y="2211657"/>
                <a:ext cx="407899" cy="1187950"/>
              </a:xfrm>
              <a:custGeom>
                <a:avLst/>
                <a:gdLst>
                  <a:gd name="connsiteX0" fmla="*/ 112186 w 407899"/>
                  <a:gd name="connsiteY0" fmla="*/ 5070 h 1187950"/>
                  <a:gd name="connsiteX1" fmla="*/ 102949 w 407899"/>
                  <a:gd name="connsiteY1" fmla="*/ 300634 h 1187950"/>
                  <a:gd name="connsiteX2" fmla="*/ 1349 w 407899"/>
                  <a:gd name="connsiteY2" fmla="*/ 411470 h 1187950"/>
                  <a:gd name="connsiteX3" fmla="*/ 186077 w 407899"/>
                  <a:gd name="connsiteY3" fmla="*/ 670088 h 1187950"/>
                  <a:gd name="connsiteX4" fmla="*/ 112186 w 407899"/>
                  <a:gd name="connsiteY4" fmla="*/ 1011834 h 1187950"/>
                  <a:gd name="connsiteX5" fmla="*/ 204549 w 407899"/>
                  <a:gd name="connsiteY5" fmla="*/ 1104198 h 1187950"/>
                  <a:gd name="connsiteX6" fmla="*/ 278440 w 407899"/>
                  <a:gd name="connsiteY6" fmla="*/ 1178088 h 1187950"/>
                  <a:gd name="connsiteX7" fmla="*/ 287677 w 407899"/>
                  <a:gd name="connsiteY7" fmla="*/ 873288 h 1187950"/>
                  <a:gd name="connsiteX8" fmla="*/ 407749 w 407899"/>
                  <a:gd name="connsiteY8" fmla="*/ 716270 h 1187950"/>
                  <a:gd name="connsiteX9" fmla="*/ 259968 w 407899"/>
                  <a:gd name="connsiteY9" fmla="*/ 642379 h 1187950"/>
                  <a:gd name="connsiteX10" fmla="*/ 158368 w 407899"/>
                  <a:gd name="connsiteY10" fmla="*/ 420707 h 1187950"/>
                  <a:gd name="connsiteX11" fmla="*/ 352331 w 407899"/>
                  <a:gd name="connsiteY11" fmla="*/ 162088 h 1187950"/>
                  <a:gd name="connsiteX12" fmla="*/ 204549 w 407899"/>
                  <a:gd name="connsiteY12" fmla="*/ 115907 h 1187950"/>
                  <a:gd name="connsiteX13" fmla="*/ 112186 w 407899"/>
                  <a:gd name="connsiteY13" fmla="*/ 5070 h 118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7899" h="1187950">
                    <a:moveTo>
                      <a:pt x="112186" y="5070"/>
                    </a:moveTo>
                    <a:cubicBezTo>
                      <a:pt x="95253" y="35858"/>
                      <a:pt x="121422" y="232901"/>
                      <a:pt x="102949" y="300634"/>
                    </a:cubicBezTo>
                    <a:cubicBezTo>
                      <a:pt x="84476" y="368367"/>
                      <a:pt x="-12506" y="349894"/>
                      <a:pt x="1349" y="411470"/>
                    </a:cubicBezTo>
                    <a:cubicBezTo>
                      <a:pt x="15204" y="473046"/>
                      <a:pt x="167604" y="570027"/>
                      <a:pt x="186077" y="670088"/>
                    </a:cubicBezTo>
                    <a:cubicBezTo>
                      <a:pt x="204550" y="770149"/>
                      <a:pt x="109107" y="939483"/>
                      <a:pt x="112186" y="1011834"/>
                    </a:cubicBezTo>
                    <a:cubicBezTo>
                      <a:pt x="115265" y="1084185"/>
                      <a:pt x="204549" y="1104198"/>
                      <a:pt x="204549" y="1104198"/>
                    </a:cubicBezTo>
                    <a:cubicBezTo>
                      <a:pt x="232258" y="1131907"/>
                      <a:pt x="264585" y="1216573"/>
                      <a:pt x="278440" y="1178088"/>
                    </a:cubicBezTo>
                    <a:cubicBezTo>
                      <a:pt x="292295" y="1139603"/>
                      <a:pt x="266126" y="950258"/>
                      <a:pt x="287677" y="873288"/>
                    </a:cubicBezTo>
                    <a:cubicBezTo>
                      <a:pt x="309228" y="796318"/>
                      <a:pt x="412367" y="754755"/>
                      <a:pt x="407749" y="716270"/>
                    </a:cubicBezTo>
                    <a:cubicBezTo>
                      <a:pt x="403131" y="677785"/>
                      <a:pt x="301531" y="691639"/>
                      <a:pt x="259968" y="642379"/>
                    </a:cubicBezTo>
                    <a:cubicBezTo>
                      <a:pt x="218405" y="593119"/>
                      <a:pt x="142974" y="500756"/>
                      <a:pt x="158368" y="420707"/>
                    </a:cubicBezTo>
                    <a:cubicBezTo>
                      <a:pt x="173762" y="340659"/>
                      <a:pt x="344634" y="212888"/>
                      <a:pt x="352331" y="162088"/>
                    </a:cubicBezTo>
                    <a:cubicBezTo>
                      <a:pt x="360028" y="111288"/>
                      <a:pt x="246113" y="138998"/>
                      <a:pt x="204549" y="115907"/>
                    </a:cubicBezTo>
                    <a:cubicBezTo>
                      <a:pt x="162985" y="92816"/>
                      <a:pt x="129119" y="-25718"/>
                      <a:pt x="112186" y="507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7B5A8"/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6952176" y="1766237"/>
                <a:ext cx="1206853" cy="487968"/>
              </a:xfrm>
              <a:custGeom>
                <a:avLst/>
                <a:gdLst>
                  <a:gd name="connsiteX0" fmla="*/ 2806 w 1206853"/>
                  <a:gd name="connsiteY0" fmla="*/ 376599 h 487968"/>
                  <a:gd name="connsiteX1" fmla="*/ 298369 w 1206853"/>
                  <a:gd name="connsiteY1" fmla="*/ 450490 h 487968"/>
                  <a:gd name="connsiteX2" fmla="*/ 714006 w 1206853"/>
                  <a:gd name="connsiteY2" fmla="*/ 404308 h 487968"/>
                  <a:gd name="connsiteX3" fmla="*/ 1111169 w 1206853"/>
                  <a:gd name="connsiteY3" fmla="*/ 7145 h 487968"/>
                  <a:gd name="connsiteX4" fmla="*/ 1194297 w 1206853"/>
                  <a:gd name="connsiteY4" fmla="*/ 164163 h 487968"/>
                  <a:gd name="connsiteX5" fmla="*/ 907969 w 1206853"/>
                  <a:gd name="connsiteY5" fmla="*/ 358127 h 487968"/>
                  <a:gd name="connsiteX6" fmla="*/ 473860 w 1206853"/>
                  <a:gd name="connsiteY6" fmla="*/ 487436 h 487968"/>
                  <a:gd name="connsiteX7" fmla="*/ 2806 w 1206853"/>
                  <a:gd name="connsiteY7" fmla="*/ 376599 h 487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6853" h="487968">
                    <a:moveTo>
                      <a:pt x="2806" y="376599"/>
                    </a:moveTo>
                    <a:cubicBezTo>
                      <a:pt x="-26442" y="370441"/>
                      <a:pt x="179836" y="445872"/>
                      <a:pt x="298369" y="450490"/>
                    </a:cubicBezTo>
                    <a:cubicBezTo>
                      <a:pt x="416902" y="455108"/>
                      <a:pt x="578539" y="478199"/>
                      <a:pt x="714006" y="404308"/>
                    </a:cubicBezTo>
                    <a:cubicBezTo>
                      <a:pt x="849473" y="330417"/>
                      <a:pt x="1031121" y="47169"/>
                      <a:pt x="1111169" y="7145"/>
                    </a:cubicBezTo>
                    <a:cubicBezTo>
                      <a:pt x="1191217" y="-32879"/>
                      <a:pt x="1228164" y="105666"/>
                      <a:pt x="1194297" y="164163"/>
                    </a:cubicBezTo>
                    <a:cubicBezTo>
                      <a:pt x="1160430" y="222660"/>
                      <a:pt x="1028042" y="304248"/>
                      <a:pt x="907969" y="358127"/>
                    </a:cubicBezTo>
                    <a:cubicBezTo>
                      <a:pt x="787896" y="412006"/>
                      <a:pt x="624721" y="478200"/>
                      <a:pt x="473860" y="487436"/>
                    </a:cubicBezTo>
                    <a:cubicBezTo>
                      <a:pt x="323000" y="496672"/>
                      <a:pt x="32054" y="382757"/>
                      <a:pt x="2806" y="376599"/>
                    </a:cubicBezTo>
                    <a:close/>
                  </a:path>
                </a:pathLst>
              </a:custGeom>
              <a:solidFill>
                <a:srgbClr val="FABFA5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7342719" y="2503030"/>
                <a:ext cx="655665" cy="161163"/>
              </a:xfrm>
              <a:custGeom>
                <a:avLst/>
                <a:gdLst>
                  <a:gd name="connsiteX0" fmla="*/ 184917 w 655665"/>
                  <a:gd name="connsiteY0" fmla="*/ 110861 h 161163"/>
                  <a:gd name="connsiteX1" fmla="*/ 277281 w 655665"/>
                  <a:gd name="connsiteY1" fmla="*/ 101625 h 161163"/>
                  <a:gd name="connsiteX2" fmla="*/ 637499 w 655665"/>
                  <a:gd name="connsiteY2" fmla="*/ 25 h 161163"/>
                  <a:gd name="connsiteX3" fmla="*/ 563608 w 655665"/>
                  <a:gd name="connsiteY3" fmla="*/ 92388 h 161163"/>
                  <a:gd name="connsiteX4" fmla="*/ 231099 w 655665"/>
                  <a:gd name="connsiteY4" fmla="*/ 157043 h 161163"/>
                  <a:gd name="connsiteX5" fmla="*/ 190 w 655665"/>
                  <a:gd name="connsiteY5" fmla="*/ 147806 h 161163"/>
                  <a:gd name="connsiteX6" fmla="*/ 184917 w 655665"/>
                  <a:gd name="connsiteY6" fmla="*/ 110861 h 16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5665" h="161163">
                    <a:moveTo>
                      <a:pt x="184917" y="110861"/>
                    </a:moveTo>
                    <a:cubicBezTo>
                      <a:pt x="231099" y="103164"/>
                      <a:pt x="201851" y="120098"/>
                      <a:pt x="277281" y="101625"/>
                    </a:cubicBezTo>
                    <a:cubicBezTo>
                      <a:pt x="352711" y="83152"/>
                      <a:pt x="589778" y="1564"/>
                      <a:pt x="637499" y="25"/>
                    </a:cubicBezTo>
                    <a:cubicBezTo>
                      <a:pt x="685220" y="-1514"/>
                      <a:pt x="631341" y="66218"/>
                      <a:pt x="563608" y="92388"/>
                    </a:cubicBezTo>
                    <a:cubicBezTo>
                      <a:pt x="495875" y="118558"/>
                      <a:pt x="325002" y="147807"/>
                      <a:pt x="231099" y="157043"/>
                    </a:cubicBezTo>
                    <a:cubicBezTo>
                      <a:pt x="137196" y="166279"/>
                      <a:pt x="6347" y="158582"/>
                      <a:pt x="190" y="147806"/>
                    </a:cubicBezTo>
                    <a:cubicBezTo>
                      <a:pt x="-5967" y="137030"/>
                      <a:pt x="138735" y="118558"/>
                      <a:pt x="184917" y="110861"/>
                    </a:cubicBezTo>
                    <a:close/>
                  </a:path>
                </a:pathLst>
              </a:custGeom>
              <a:solidFill>
                <a:srgbClr val="EFC4A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058786">
                <a:off x="6689934" y="2649360"/>
                <a:ext cx="1300884" cy="264894"/>
              </a:xfrm>
              <a:custGeom>
                <a:avLst/>
                <a:gdLst>
                  <a:gd name="connsiteX0" fmla="*/ 1693 w 728997"/>
                  <a:gd name="connsiteY0" fmla="*/ 378691 h 389987"/>
                  <a:gd name="connsiteX1" fmla="*/ 389620 w 728997"/>
                  <a:gd name="connsiteY1" fmla="*/ 369454 h 389987"/>
                  <a:gd name="connsiteX2" fmla="*/ 574348 w 728997"/>
                  <a:gd name="connsiteY2" fmla="*/ 212436 h 389987"/>
                  <a:gd name="connsiteX3" fmla="*/ 685184 w 728997"/>
                  <a:gd name="connsiteY3" fmla="*/ 0 h 389987"/>
                  <a:gd name="connsiteX4" fmla="*/ 722130 w 728997"/>
                  <a:gd name="connsiteY4" fmla="*/ 212436 h 389987"/>
                  <a:gd name="connsiteX5" fmla="*/ 555875 w 728997"/>
                  <a:gd name="connsiteY5" fmla="*/ 378691 h 389987"/>
                  <a:gd name="connsiteX6" fmla="*/ 1693 w 728997"/>
                  <a:gd name="connsiteY6" fmla="*/ 378691 h 38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8997" h="389987">
                    <a:moveTo>
                      <a:pt x="1693" y="378691"/>
                    </a:moveTo>
                    <a:cubicBezTo>
                      <a:pt x="-26016" y="377152"/>
                      <a:pt x="294177" y="397163"/>
                      <a:pt x="389620" y="369454"/>
                    </a:cubicBezTo>
                    <a:cubicBezTo>
                      <a:pt x="485063" y="341745"/>
                      <a:pt x="525087" y="274012"/>
                      <a:pt x="574348" y="212436"/>
                    </a:cubicBezTo>
                    <a:cubicBezTo>
                      <a:pt x="623609" y="150860"/>
                      <a:pt x="660554" y="0"/>
                      <a:pt x="685184" y="0"/>
                    </a:cubicBezTo>
                    <a:cubicBezTo>
                      <a:pt x="709814" y="0"/>
                      <a:pt x="743681" y="149321"/>
                      <a:pt x="722130" y="212436"/>
                    </a:cubicBezTo>
                    <a:cubicBezTo>
                      <a:pt x="700579" y="275551"/>
                      <a:pt x="671330" y="354061"/>
                      <a:pt x="555875" y="378691"/>
                    </a:cubicBezTo>
                    <a:cubicBezTo>
                      <a:pt x="440420" y="403321"/>
                      <a:pt x="29402" y="380230"/>
                      <a:pt x="1693" y="378691"/>
                    </a:cubicBezTo>
                    <a:close/>
                  </a:path>
                </a:pathLst>
              </a:custGeom>
              <a:solidFill>
                <a:srgbClr val="F6BDA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091845" y="2419410"/>
                <a:ext cx="566335" cy="83856"/>
              </a:xfrm>
              <a:custGeom>
                <a:avLst/>
                <a:gdLst>
                  <a:gd name="connsiteX0" fmla="*/ 1682 w 566335"/>
                  <a:gd name="connsiteY0" fmla="*/ 9754 h 83856"/>
                  <a:gd name="connsiteX1" fmla="*/ 472737 w 566335"/>
                  <a:gd name="connsiteY1" fmla="*/ 46699 h 83856"/>
                  <a:gd name="connsiteX2" fmla="*/ 555864 w 566335"/>
                  <a:gd name="connsiteY2" fmla="*/ 517 h 83856"/>
                  <a:gd name="connsiteX3" fmla="*/ 324955 w 566335"/>
                  <a:gd name="connsiteY3" fmla="*/ 83645 h 83856"/>
                  <a:gd name="connsiteX4" fmla="*/ 1682 w 566335"/>
                  <a:gd name="connsiteY4" fmla="*/ 9754 h 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35" h="83856">
                    <a:moveTo>
                      <a:pt x="1682" y="9754"/>
                    </a:moveTo>
                    <a:cubicBezTo>
                      <a:pt x="26312" y="3596"/>
                      <a:pt x="380373" y="48238"/>
                      <a:pt x="472737" y="46699"/>
                    </a:cubicBezTo>
                    <a:cubicBezTo>
                      <a:pt x="565101" y="45160"/>
                      <a:pt x="580494" y="-5641"/>
                      <a:pt x="555864" y="517"/>
                    </a:cubicBezTo>
                    <a:cubicBezTo>
                      <a:pt x="531234" y="6675"/>
                      <a:pt x="420397" y="79027"/>
                      <a:pt x="324955" y="83645"/>
                    </a:cubicBezTo>
                    <a:cubicBezTo>
                      <a:pt x="229513" y="88263"/>
                      <a:pt x="-22948" y="15912"/>
                      <a:pt x="1682" y="9754"/>
                    </a:cubicBezTo>
                    <a:close/>
                  </a:path>
                </a:pathLst>
              </a:custGeom>
              <a:solidFill>
                <a:srgbClr val="ECAB9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3769512" y="1735946"/>
              <a:ext cx="127322" cy="1273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053809" y="2018922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442512" y="1854928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700543" y="2365075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40004" y="2537333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4566" y="2806118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96404" y="1811126"/>
              <a:ext cx="101253" cy="1012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552664" y="2238625"/>
              <a:ext cx="101253" cy="1012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705579" y="2000509"/>
              <a:ext cx="101253" cy="1012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08589" y="1739336"/>
              <a:ext cx="101253" cy="1012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057709" y="1721540"/>
              <a:ext cx="198643" cy="2012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 rot="18798664">
              <a:off x="1956878" y="1392656"/>
              <a:ext cx="1618815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Hepcidin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540254" y="1552904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" name="右弧形箭头 86"/>
            <p:cNvSpPr/>
            <p:nvPr/>
          </p:nvSpPr>
          <p:spPr>
            <a:xfrm rot="20956349" flipH="1">
              <a:off x="4344662" y="1225608"/>
              <a:ext cx="139502" cy="4199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 rot="490892">
              <a:off x="4238448" y="1363624"/>
              <a:ext cx="239435" cy="87790"/>
              <a:chOff x="4078121" y="1725095"/>
              <a:chExt cx="239435" cy="8779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4078121" y="1725095"/>
                <a:ext cx="22839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4089157" y="1812885"/>
                <a:ext cx="22839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椭圆 91"/>
            <p:cNvSpPr/>
            <p:nvPr/>
          </p:nvSpPr>
          <p:spPr>
            <a:xfrm>
              <a:off x="8079132" y="3522470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282260" y="356423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右弧形箭头 95"/>
            <p:cNvSpPr/>
            <p:nvPr/>
          </p:nvSpPr>
          <p:spPr>
            <a:xfrm rot="20956349" flipH="1">
              <a:off x="8421726" y="3760928"/>
              <a:ext cx="139502" cy="4199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85566" y="4816993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002133" y="1426008"/>
              <a:ext cx="853602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Iron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4032184" y="1181043"/>
              <a:ext cx="230821" cy="2308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119727" y="1232659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318015" y="990262"/>
              <a:ext cx="230821" cy="2308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380411" y="1078641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 rot="18843614">
              <a:off x="2733743" y="540104"/>
              <a:ext cx="3057924" cy="51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Ferritin-iron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7563435" y="2208572"/>
              <a:ext cx="230821" cy="230821"/>
              <a:chOff x="3717814" y="1906624"/>
              <a:chExt cx="230821" cy="230821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3717814" y="1906624"/>
                <a:ext cx="230821" cy="23082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825790" y="1983709"/>
                <a:ext cx="101600" cy="101600"/>
              </a:xfrm>
              <a:prstGeom prst="ellipse">
                <a:avLst/>
              </a:prstGeom>
              <a:solidFill>
                <a:srgbClr val="FBD5BE"/>
              </a:solidFill>
              <a:ln w="38100">
                <a:solidFill>
                  <a:srgbClr val="E7B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7012489" y="1488293"/>
              <a:ext cx="230821" cy="230821"/>
              <a:chOff x="3717814" y="1906624"/>
              <a:chExt cx="230821" cy="230821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3717814" y="1906624"/>
                <a:ext cx="230821" cy="23082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825790" y="1983709"/>
                <a:ext cx="101600" cy="101600"/>
              </a:xfrm>
              <a:prstGeom prst="ellipse">
                <a:avLst/>
              </a:prstGeom>
              <a:solidFill>
                <a:srgbClr val="FBD5BE"/>
              </a:solidFill>
              <a:ln w="38100">
                <a:solidFill>
                  <a:srgbClr val="E7B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8471584" y="1751289"/>
              <a:ext cx="230821" cy="230821"/>
              <a:chOff x="3717814" y="1906624"/>
              <a:chExt cx="230821" cy="230821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3717814" y="1906624"/>
                <a:ext cx="230821" cy="23082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3825790" y="1983709"/>
                <a:ext cx="101600" cy="101600"/>
              </a:xfrm>
              <a:prstGeom prst="ellipse">
                <a:avLst/>
              </a:prstGeom>
              <a:solidFill>
                <a:srgbClr val="FBD5BE"/>
              </a:solidFill>
              <a:ln w="38100">
                <a:solidFill>
                  <a:srgbClr val="E7B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8539325" y="3227625"/>
              <a:ext cx="230821" cy="230821"/>
              <a:chOff x="3717814" y="1906624"/>
              <a:chExt cx="230821" cy="230821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3717814" y="1906624"/>
                <a:ext cx="230821" cy="23082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825790" y="1983709"/>
                <a:ext cx="101600" cy="101600"/>
              </a:xfrm>
              <a:prstGeom prst="ellipse">
                <a:avLst/>
              </a:prstGeom>
              <a:solidFill>
                <a:srgbClr val="FBD5BE"/>
              </a:solidFill>
              <a:ln w="38100">
                <a:solidFill>
                  <a:srgbClr val="E7B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>
              <a:off x="1198080" y="1099808"/>
              <a:ext cx="76613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78623" y="847809"/>
              <a:ext cx="1017284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Liver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06328" y="4535703"/>
              <a:ext cx="927259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Skin</a:t>
              </a:r>
            </a:p>
          </p:txBody>
        </p:sp>
        <p:sp>
          <p:nvSpPr>
            <p:cNvPr id="210" name="椭圆 209"/>
            <p:cNvSpPr/>
            <p:nvPr/>
          </p:nvSpPr>
          <p:spPr>
            <a:xfrm>
              <a:off x="8434660" y="371663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618959" y="3698913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569337" y="3489808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8764266" y="417383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8151127" y="3805239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 rot="18521205">
              <a:off x="1657348" y="484500"/>
              <a:ext cx="101401" cy="24395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2" name="曲线连接符 241"/>
            <p:cNvCxnSpPr/>
            <p:nvPr/>
          </p:nvCxnSpPr>
          <p:spPr>
            <a:xfrm rot="16200000" flipH="1">
              <a:off x="2203398" y="1279293"/>
              <a:ext cx="606006" cy="129954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椭圆 247"/>
            <p:cNvSpPr/>
            <p:nvPr/>
          </p:nvSpPr>
          <p:spPr>
            <a:xfrm>
              <a:off x="4554990" y="173594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8726158" y="4505063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7761107" y="4529673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4782838" y="4415799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4947926" y="4790702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7563435" y="4521760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4692654" y="1705304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845054" y="1857704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4846076" y="1426219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4997454" y="2010104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8222919" y="1582332"/>
              <a:ext cx="99935" cy="2913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 rot="18521205">
              <a:off x="7945702" y="1058406"/>
              <a:ext cx="101401" cy="24395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8186936" y="896018"/>
              <a:ext cx="99935" cy="2913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78" name="曲线连接符 277"/>
            <p:cNvCxnSpPr/>
            <p:nvPr/>
          </p:nvCxnSpPr>
          <p:spPr>
            <a:xfrm>
              <a:off x="3868242" y="2292550"/>
              <a:ext cx="1742994" cy="9202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曲线连接符 288"/>
            <p:cNvCxnSpPr/>
            <p:nvPr/>
          </p:nvCxnSpPr>
          <p:spPr>
            <a:xfrm flipV="1">
              <a:off x="5013620" y="4529673"/>
              <a:ext cx="605029" cy="80914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椭圆 293"/>
            <p:cNvSpPr/>
            <p:nvPr/>
          </p:nvSpPr>
          <p:spPr>
            <a:xfrm>
              <a:off x="7062897" y="364008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95" name="曲线连接符 294"/>
            <p:cNvCxnSpPr/>
            <p:nvPr/>
          </p:nvCxnSpPr>
          <p:spPr>
            <a:xfrm rot="16200000" flipH="1">
              <a:off x="6880588" y="3911680"/>
              <a:ext cx="674941" cy="34852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椭圆 301"/>
            <p:cNvSpPr/>
            <p:nvPr/>
          </p:nvSpPr>
          <p:spPr>
            <a:xfrm>
              <a:off x="1916030" y="389278"/>
              <a:ext cx="99935" cy="2913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3" name="椭圆 302"/>
            <p:cNvSpPr/>
            <p:nvPr/>
          </p:nvSpPr>
          <p:spPr>
            <a:xfrm>
              <a:off x="2680550" y="5363804"/>
              <a:ext cx="99935" cy="2913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>
              <a:off x="3726090" y="4973945"/>
              <a:ext cx="99935" cy="2913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5" name="椭圆 304"/>
            <p:cNvSpPr/>
            <p:nvPr/>
          </p:nvSpPr>
          <p:spPr>
            <a:xfrm>
              <a:off x="2906826" y="5476376"/>
              <a:ext cx="168724" cy="168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7" name="右弧形箭头 306"/>
            <p:cNvSpPr/>
            <p:nvPr/>
          </p:nvSpPr>
          <p:spPr>
            <a:xfrm rot="14003838" flipH="1">
              <a:off x="4506255" y="4531525"/>
              <a:ext cx="182956" cy="6714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09" name="直接连接符 308"/>
            <p:cNvCxnSpPr/>
            <p:nvPr/>
          </p:nvCxnSpPr>
          <p:spPr>
            <a:xfrm>
              <a:off x="9274256" y="1379538"/>
              <a:ext cx="76613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文本框 309"/>
            <p:cNvSpPr txBox="1"/>
            <p:nvPr/>
          </p:nvSpPr>
          <p:spPr>
            <a:xfrm>
              <a:off x="10089216" y="1116201"/>
              <a:ext cx="1164597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Colon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88553" y="-25954"/>
              <a:ext cx="2416765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Mutated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FGF6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2" name="椭圆 311"/>
            <p:cNvSpPr/>
            <p:nvPr/>
          </p:nvSpPr>
          <p:spPr>
            <a:xfrm>
              <a:off x="7630525" y="2569762"/>
              <a:ext cx="198643" cy="2012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3" name="椭圆 312"/>
            <p:cNvSpPr/>
            <p:nvPr/>
          </p:nvSpPr>
          <p:spPr>
            <a:xfrm>
              <a:off x="7726033" y="1942476"/>
              <a:ext cx="198643" cy="2012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8231532" y="3674870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8383932" y="3827270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8916666" y="4326236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7868342" y="3604607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525653" y="864302"/>
              <a:ext cx="230821" cy="2308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3613196" y="915918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304494" y="1253414"/>
              <a:ext cx="230821" cy="2308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489384" y="670682"/>
              <a:ext cx="230821" cy="2308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4576927" y="722298"/>
              <a:ext cx="101600" cy="101600"/>
            </a:xfrm>
            <a:prstGeom prst="ellipse">
              <a:avLst/>
            </a:prstGeom>
            <a:solidFill>
              <a:srgbClr val="FBD5BE"/>
            </a:solidFill>
            <a:ln w="38100">
              <a:solidFill>
                <a:srgbClr val="E7B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56" name="曲线连接符 155"/>
            <p:cNvCxnSpPr/>
            <p:nvPr/>
          </p:nvCxnSpPr>
          <p:spPr>
            <a:xfrm flipV="1">
              <a:off x="2525657" y="868587"/>
              <a:ext cx="1368477" cy="46824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054958" y="662018"/>
              <a:ext cx="454628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3604911">
              <a:off x="2296659" y="1147361"/>
              <a:ext cx="454628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5578700" y="-64431"/>
              <a:ext cx="2308325" cy="51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Iron overload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093494" y="3771166"/>
              <a:ext cx="2401625" cy="1646617"/>
            </a:xfrm>
            <a:custGeom>
              <a:avLst/>
              <a:gdLst>
                <a:gd name="connsiteX0" fmla="*/ 190500 w 2692400"/>
                <a:gd name="connsiteY0" fmla="*/ 1524000 h 1727200"/>
                <a:gd name="connsiteX1" fmla="*/ 571500 w 2692400"/>
                <a:gd name="connsiteY1" fmla="*/ 1562100 h 1727200"/>
                <a:gd name="connsiteX2" fmla="*/ 838200 w 2692400"/>
                <a:gd name="connsiteY2" fmla="*/ 1562100 h 1727200"/>
                <a:gd name="connsiteX3" fmla="*/ 939800 w 2692400"/>
                <a:gd name="connsiteY3" fmla="*/ 1498600 h 1727200"/>
                <a:gd name="connsiteX4" fmla="*/ 1181100 w 2692400"/>
                <a:gd name="connsiteY4" fmla="*/ 1473200 h 1727200"/>
                <a:gd name="connsiteX5" fmla="*/ 1498600 w 2692400"/>
                <a:gd name="connsiteY5" fmla="*/ 1270000 h 1727200"/>
                <a:gd name="connsiteX6" fmla="*/ 1739900 w 2692400"/>
                <a:gd name="connsiteY6" fmla="*/ 1092200 h 1727200"/>
                <a:gd name="connsiteX7" fmla="*/ 2120900 w 2692400"/>
                <a:gd name="connsiteY7" fmla="*/ 850900 h 1727200"/>
                <a:gd name="connsiteX8" fmla="*/ 2222500 w 2692400"/>
                <a:gd name="connsiteY8" fmla="*/ 749300 h 1727200"/>
                <a:gd name="connsiteX9" fmla="*/ 2311400 w 2692400"/>
                <a:gd name="connsiteY9" fmla="*/ 596900 h 1727200"/>
                <a:gd name="connsiteX10" fmla="*/ 2362200 w 2692400"/>
                <a:gd name="connsiteY10" fmla="*/ 444500 h 1727200"/>
                <a:gd name="connsiteX11" fmla="*/ 2451100 w 2692400"/>
                <a:gd name="connsiteY11" fmla="*/ 241300 h 1727200"/>
                <a:gd name="connsiteX12" fmla="*/ 2489200 w 2692400"/>
                <a:gd name="connsiteY12" fmla="*/ 139700 h 1727200"/>
                <a:gd name="connsiteX13" fmla="*/ 2527300 w 2692400"/>
                <a:gd name="connsiteY13" fmla="*/ 50800 h 1727200"/>
                <a:gd name="connsiteX14" fmla="*/ 2540000 w 2692400"/>
                <a:gd name="connsiteY14" fmla="*/ 12700 h 1727200"/>
                <a:gd name="connsiteX15" fmla="*/ 2540000 w 2692400"/>
                <a:gd name="connsiteY15" fmla="*/ 0 h 1727200"/>
                <a:gd name="connsiteX16" fmla="*/ 2654300 w 2692400"/>
                <a:gd name="connsiteY16" fmla="*/ 63500 h 1727200"/>
                <a:gd name="connsiteX17" fmla="*/ 2692400 w 2692400"/>
                <a:gd name="connsiteY17" fmla="*/ 139700 h 1727200"/>
                <a:gd name="connsiteX18" fmla="*/ 2628900 w 2692400"/>
                <a:gd name="connsiteY18" fmla="*/ 279400 h 1727200"/>
                <a:gd name="connsiteX19" fmla="*/ 2501900 w 2692400"/>
                <a:gd name="connsiteY19" fmla="*/ 736600 h 1727200"/>
                <a:gd name="connsiteX20" fmla="*/ 2095500 w 2692400"/>
                <a:gd name="connsiteY20" fmla="*/ 1130300 h 1727200"/>
                <a:gd name="connsiteX21" fmla="*/ 1371600 w 2692400"/>
                <a:gd name="connsiteY21" fmla="*/ 1536700 h 1727200"/>
                <a:gd name="connsiteX22" fmla="*/ 914400 w 2692400"/>
                <a:gd name="connsiteY22" fmla="*/ 1727200 h 1727200"/>
                <a:gd name="connsiteX23" fmla="*/ 762000 w 2692400"/>
                <a:gd name="connsiteY23" fmla="*/ 1714500 h 1727200"/>
                <a:gd name="connsiteX24" fmla="*/ 0 w 2692400"/>
                <a:gd name="connsiteY24" fmla="*/ 1663700 h 1727200"/>
                <a:gd name="connsiteX25" fmla="*/ 0 w 2692400"/>
                <a:gd name="connsiteY25" fmla="*/ 1485900 h 1727200"/>
                <a:gd name="connsiteX26" fmla="*/ 241300 w 2692400"/>
                <a:gd name="connsiteY26" fmla="*/ 1524000 h 1727200"/>
                <a:gd name="connsiteX27" fmla="*/ 241300 w 2692400"/>
                <a:gd name="connsiteY27" fmla="*/ 1536700 h 1727200"/>
                <a:gd name="connsiteX28" fmla="*/ 330200 w 2692400"/>
                <a:gd name="connsiteY28" fmla="*/ 15367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2400" h="1727200">
                  <a:moveTo>
                    <a:pt x="190500" y="1524000"/>
                  </a:moveTo>
                  <a:lnTo>
                    <a:pt x="571500" y="1562100"/>
                  </a:lnTo>
                  <a:lnTo>
                    <a:pt x="838200" y="1562100"/>
                  </a:lnTo>
                  <a:lnTo>
                    <a:pt x="939800" y="1498600"/>
                  </a:lnTo>
                  <a:lnTo>
                    <a:pt x="1181100" y="1473200"/>
                  </a:lnTo>
                  <a:lnTo>
                    <a:pt x="1498600" y="1270000"/>
                  </a:lnTo>
                  <a:lnTo>
                    <a:pt x="1739900" y="1092200"/>
                  </a:lnTo>
                  <a:lnTo>
                    <a:pt x="2120900" y="850900"/>
                  </a:lnTo>
                  <a:lnTo>
                    <a:pt x="2222500" y="749300"/>
                  </a:lnTo>
                  <a:lnTo>
                    <a:pt x="2311400" y="596900"/>
                  </a:lnTo>
                  <a:lnTo>
                    <a:pt x="2362200" y="444500"/>
                  </a:lnTo>
                  <a:lnTo>
                    <a:pt x="2451100" y="241300"/>
                  </a:lnTo>
                  <a:cubicBezTo>
                    <a:pt x="2463800" y="207433"/>
                    <a:pt x="2477035" y="173762"/>
                    <a:pt x="2489200" y="139700"/>
                  </a:cubicBezTo>
                  <a:cubicBezTo>
                    <a:pt x="2519526" y="54788"/>
                    <a:pt x="2494990" y="83110"/>
                    <a:pt x="2527300" y="50800"/>
                  </a:cubicBezTo>
                  <a:lnTo>
                    <a:pt x="2540000" y="12700"/>
                  </a:lnTo>
                  <a:lnTo>
                    <a:pt x="2540000" y="0"/>
                  </a:lnTo>
                  <a:lnTo>
                    <a:pt x="2654300" y="63500"/>
                  </a:lnTo>
                  <a:lnTo>
                    <a:pt x="2692400" y="139700"/>
                  </a:lnTo>
                  <a:lnTo>
                    <a:pt x="2628900" y="279400"/>
                  </a:lnTo>
                  <a:lnTo>
                    <a:pt x="2501900" y="736600"/>
                  </a:lnTo>
                  <a:lnTo>
                    <a:pt x="2095500" y="1130300"/>
                  </a:lnTo>
                  <a:lnTo>
                    <a:pt x="1371600" y="1536700"/>
                  </a:lnTo>
                  <a:lnTo>
                    <a:pt x="914400" y="1727200"/>
                  </a:lnTo>
                  <a:lnTo>
                    <a:pt x="762000" y="1714500"/>
                  </a:lnTo>
                  <a:lnTo>
                    <a:pt x="0" y="1663700"/>
                  </a:lnTo>
                  <a:lnTo>
                    <a:pt x="0" y="1485900"/>
                  </a:lnTo>
                  <a:lnTo>
                    <a:pt x="241300" y="1524000"/>
                  </a:lnTo>
                  <a:lnTo>
                    <a:pt x="241300" y="1536700"/>
                  </a:lnTo>
                  <a:lnTo>
                    <a:pt x="330200" y="15367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" name="椭圆 248"/>
          <p:cNvSpPr/>
          <p:nvPr/>
        </p:nvSpPr>
        <p:spPr>
          <a:xfrm>
            <a:off x="6196089" y="3726526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9" name="椭圆 248"/>
          <p:cNvSpPr/>
          <p:nvPr/>
        </p:nvSpPr>
        <p:spPr>
          <a:xfrm>
            <a:off x="5711778" y="3739749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0" name="椭圆 248"/>
          <p:cNvSpPr/>
          <p:nvPr/>
        </p:nvSpPr>
        <p:spPr>
          <a:xfrm>
            <a:off x="6601121" y="3459064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椭圆 248"/>
          <p:cNvSpPr/>
          <p:nvPr/>
        </p:nvSpPr>
        <p:spPr>
          <a:xfrm>
            <a:off x="6548038" y="3688668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椭圆 248"/>
          <p:cNvSpPr/>
          <p:nvPr/>
        </p:nvSpPr>
        <p:spPr>
          <a:xfrm>
            <a:off x="6366763" y="3841068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" name="椭圆 248"/>
          <p:cNvSpPr/>
          <p:nvPr/>
        </p:nvSpPr>
        <p:spPr>
          <a:xfrm>
            <a:off x="7136959" y="3067576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4" name="椭圆 248"/>
          <p:cNvSpPr/>
          <p:nvPr/>
        </p:nvSpPr>
        <p:spPr>
          <a:xfrm>
            <a:off x="6236331" y="2444216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椭圆 248"/>
          <p:cNvSpPr/>
          <p:nvPr/>
        </p:nvSpPr>
        <p:spPr>
          <a:xfrm>
            <a:off x="7377194" y="2716273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" name="椭圆 248"/>
          <p:cNvSpPr/>
          <p:nvPr/>
        </p:nvSpPr>
        <p:spPr>
          <a:xfrm>
            <a:off x="7481340" y="2356199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椭圆 248"/>
          <p:cNvSpPr/>
          <p:nvPr/>
        </p:nvSpPr>
        <p:spPr>
          <a:xfrm>
            <a:off x="5928120" y="3929901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8" name="椭圆 248"/>
          <p:cNvSpPr/>
          <p:nvPr/>
        </p:nvSpPr>
        <p:spPr>
          <a:xfrm>
            <a:off x="5459866" y="3751150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9" name="椭圆 248"/>
          <p:cNvSpPr/>
          <p:nvPr/>
        </p:nvSpPr>
        <p:spPr>
          <a:xfrm>
            <a:off x="6130999" y="3942631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0" name="椭圆 248"/>
          <p:cNvSpPr/>
          <p:nvPr/>
        </p:nvSpPr>
        <p:spPr>
          <a:xfrm>
            <a:off x="5305369" y="2965435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1" name="椭圆 248"/>
          <p:cNvSpPr/>
          <p:nvPr/>
        </p:nvSpPr>
        <p:spPr>
          <a:xfrm>
            <a:off x="5203167" y="3179397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2" name="椭圆 248"/>
          <p:cNvSpPr/>
          <p:nvPr/>
        </p:nvSpPr>
        <p:spPr>
          <a:xfrm>
            <a:off x="5305369" y="3523502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椭圆 248"/>
          <p:cNvSpPr/>
          <p:nvPr/>
        </p:nvSpPr>
        <p:spPr>
          <a:xfrm>
            <a:off x="5416491" y="3258998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4" name="椭圆 248"/>
          <p:cNvSpPr/>
          <p:nvPr/>
        </p:nvSpPr>
        <p:spPr>
          <a:xfrm>
            <a:off x="6345965" y="3563303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5" name="椭圆 248"/>
          <p:cNvSpPr/>
          <p:nvPr/>
        </p:nvSpPr>
        <p:spPr>
          <a:xfrm>
            <a:off x="6730101" y="3572408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7" name="椭圆 248"/>
          <p:cNvSpPr/>
          <p:nvPr/>
        </p:nvSpPr>
        <p:spPr>
          <a:xfrm>
            <a:off x="5878086" y="3549349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0" name="椭圆 248"/>
          <p:cNvSpPr/>
          <p:nvPr/>
        </p:nvSpPr>
        <p:spPr>
          <a:xfrm>
            <a:off x="5648195" y="3447817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1" name="椭圆 248"/>
          <p:cNvSpPr/>
          <p:nvPr/>
        </p:nvSpPr>
        <p:spPr>
          <a:xfrm>
            <a:off x="5687996" y="3905155"/>
            <a:ext cx="79601" cy="79601"/>
          </a:xfrm>
          <a:prstGeom prst="ellipse">
            <a:avLst/>
          </a:prstGeom>
          <a:solidFill>
            <a:srgbClr val="FBD5BE"/>
          </a:solidFill>
          <a:ln w="38100">
            <a:solidFill>
              <a:srgbClr val="E7B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4" name="椭圆 37"/>
          <p:cNvSpPr/>
          <p:nvPr/>
        </p:nvSpPr>
        <p:spPr>
          <a:xfrm>
            <a:off x="5032689" y="2952207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5" name="椭圆 37"/>
          <p:cNvSpPr/>
          <p:nvPr/>
        </p:nvSpPr>
        <p:spPr>
          <a:xfrm>
            <a:off x="3917126" y="2012047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6" name="椭圆 37"/>
          <p:cNvSpPr/>
          <p:nvPr/>
        </p:nvSpPr>
        <p:spPr>
          <a:xfrm>
            <a:off x="5122042" y="3408839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7" name="椭圆 37"/>
          <p:cNvSpPr/>
          <p:nvPr/>
        </p:nvSpPr>
        <p:spPr>
          <a:xfrm>
            <a:off x="4311359" y="2648453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" name="椭圆 37"/>
          <p:cNvSpPr/>
          <p:nvPr/>
        </p:nvSpPr>
        <p:spPr>
          <a:xfrm>
            <a:off x="4412132" y="2249629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9" name="椭圆 37"/>
          <p:cNvSpPr/>
          <p:nvPr/>
        </p:nvSpPr>
        <p:spPr>
          <a:xfrm>
            <a:off x="4666690" y="2582357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1" name="椭圆 37"/>
          <p:cNvSpPr/>
          <p:nvPr/>
        </p:nvSpPr>
        <p:spPr>
          <a:xfrm>
            <a:off x="3826204" y="2459754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3" name="椭圆 37"/>
          <p:cNvSpPr/>
          <p:nvPr/>
        </p:nvSpPr>
        <p:spPr>
          <a:xfrm>
            <a:off x="4679435" y="2954294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4" name="椭圆 37"/>
          <p:cNvSpPr/>
          <p:nvPr/>
        </p:nvSpPr>
        <p:spPr>
          <a:xfrm>
            <a:off x="5493950" y="3552847"/>
            <a:ext cx="132191" cy="132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3" name="椭圆 301"/>
          <p:cNvSpPr/>
          <p:nvPr/>
        </p:nvSpPr>
        <p:spPr>
          <a:xfrm>
            <a:off x="1749884" y="261557"/>
            <a:ext cx="78296" cy="22824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4" name="椭圆 301"/>
          <p:cNvSpPr/>
          <p:nvPr/>
        </p:nvSpPr>
        <p:spPr>
          <a:xfrm>
            <a:off x="1925944" y="274650"/>
            <a:ext cx="78296" cy="22824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GF6  FG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657225"/>
            <a:ext cx="7786158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006600" y="4140200"/>
            <a:ext cx="1219200" cy="1739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Down Arrow 2"/>
          <p:cNvSpPr/>
          <p:nvPr/>
        </p:nvSpPr>
        <p:spPr>
          <a:xfrm>
            <a:off x="5346700" y="4140200"/>
            <a:ext cx="1651000" cy="869950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8877300" y="3444875"/>
            <a:ext cx="596900" cy="1228725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7581900" y="0"/>
            <a:ext cx="1892300" cy="13716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12-Point Star 5"/>
          <p:cNvSpPr/>
          <p:nvPr/>
        </p:nvSpPr>
        <p:spPr>
          <a:xfrm>
            <a:off x="1587500" y="508000"/>
            <a:ext cx="570971" cy="5080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594100" y="685800"/>
            <a:ext cx="1498600" cy="4571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7581900" y="5010150"/>
            <a:ext cx="2514600" cy="120015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9474200" y="1371600"/>
            <a:ext cx="977900" cy="10795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7721600" y="1511300"/>
            <a:ext cx="939800" cy="9906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>
            <a:off x="-2260600" y="949325"/>
            <a:ext cx="2908300" cy="571500"/>
          </a:xfrm>
          <a:prstGeom prst="blockArc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8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://www.rci.rutgers.edu/~uzwiak/AnatPhys/Blood_Vessels_files/image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282640"/>
            <a:ext cx="8232775" cy="617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084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20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等线</vt:lpstr>
      <vt:lpstr>等线 Light</vt:lpstr>
      <vt:lpstr>1_Office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佛系老男人</dc:creator>
  <cp:lastModifiedBy>Guo, Shicheng</cp:lastModifiedBy>
  <cp:revision>15</cp:revision>
  <dcterms:created xsi:type="dcterms:W3CDTF">2019-01-18T11:32:15Z</dcterms:created>
  <dcterms:modified xsi:type="dcterms:W3CDTF">2019-01-22T03:26:41Z</dcterms:modified>
</cp:coreProperties>
</file>