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913C6-63BB-4A6F-8E92-4845256F7E78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8D6152-BE34-46F3-AA6B-55842566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1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D6152-BE34-46F3-AA6B-55842566E4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60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42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4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9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5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1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7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5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6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7F729-176F-4A76-82C7-A2CE8F435093}" type="datetimeFigureOut">
              <a:rPr lang="en-US" smtClean="0"/>
              <a:t>6/26/2018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C780-0243-42C0-A7B8-12F217417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77" y="1216"/>
            <a:ext cx="6696342" cy="2386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6" y="2534775"/>
            <a:ext cx="6726964" cy="225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1" y="4953000"/>
            <a:ext cx="7620000" cy="1626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6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1023" y="3244334"/>
            <a:ext cx="12819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C. </a:t>
            </a:r>
            <a:r>
              <a:rPr lang="en-US" dirty="0" err="1" smtClean="0"/>
              <a:t>elegans</a:t>
            </a:r>
            <a:endParaRPr lang="en-US" dirty="0" smtClean="0"/>
          </a:p>
          <a:p>
            <a:r>
              <a:rPr lang="en-US" dirty="0" smtClean="0"/>
              <a:t>Zebrafish</a:t>
            </a:r>
          </a:p>
          <a:p>
            <a:r>
              <a:rPr lang="en-US" dirty="0" err="1" smtClean="0"/>
              <a:t>Marsupialia</a:t>
            </a:r>
            <a:endParaRPr lang="en-US" dirty="0" smtClean="0"/>
          </a:p>
          <a:p>
            <a:r>
              <a:rPr lang="en-US" dirty="0" smtClean="0"/>
              <a:t>Human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60" y="609600"/>
            <a:ext cx="6781800" cy="5887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244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44" y="533400"/>
            <a:ext cx="86106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48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834"/>
            <a:ext cx="7505700" cy="6584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527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</Words>
  <Application>Microsoft Office PowerPoint</Application>
  <PresentationFormat>On-screen Show (4:3)</PresentationFormat>
  <Paragraphs>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Marshfield Clinic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Guo, Shicheng</dc:creator>
  <cp:lastModifiedBy>Guo, Shicheng</cp:lastModifiedBy>
  <cp:revision>5</cp:revision>
  <dcterms:created xsi:type="dcterms:W3CDTF">2018-06-26T22:34:01Z</dcterms:created>
  <dcterms:modified xsi:type="dcterms:W3CDTF">2018-06-27T03:22:57Z</dcterms:modified>
</cp:coreProperties>
</file>