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838080" y="2992320"/>
            <a:ext cx="2527920" cy="2016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838080" y="2992320"/>
            <a:ext cx="2527920" cy="2016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838080" y="2992320"/>
            <a:ext cx="2527920" cy="2016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838080" y="2992320"/>
            <a:ext cx="2527920" cy="2016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678240" y="786600"/>
            <a:ext cx="5025600" cy="5162760"/>
          </a:xfrm>
          <a:prstGeom prst="rect">
            <a:avLst/>
          </a:prstGeom>
          <a:ln>
            <a:noFill/>
          </a:ln>
        </p:spPr>
      </p:pic>
      <p:sp>
        <p:nvSpPr>
          <p:cNvPr id="74" name="Line 1"/>
          <p:cNvSpPr/>
          <p:nvPr/>
        </p:nvSpPr>
        <p:spPr>
          <a:xfrm>
            <a:off x="1069200" y="1896840"/>
            <a:ext cx="98388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2"/>
          <p:cNvSpPr/>
          <p:nvPr/>
        </p:nvSpPr>
        <p:spPr>
          <a:xfrm>
            <a:off x="2043000" y="3155400"/>
            <a:ext cx="94176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"/>
          <p:cNvSpPr/>
          <p:nvPr/>
        </p:nvSpPr>
        <p:spPr>
          <a:xfrm>
            <a:off x="2043000" y="3553560"/>
            <a:ext cx="94176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4"/>
          <p:cNvSpPr/>
          <p:nvPr/>
        </p:nvSpPr>
        <p:spPr>
          <a:xfrm>
            <a:off x="2977560" y="4769640"/>
            <a:ext cx="248256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5"/>
          <p:cNvSpPr/>
          <p:nvPr/>
        </p:nvSpPr>
        <p:spPr>
          <a:xfrm>
            <a:off x="2977560" y="5174640"/>
            <a:ext cx="248256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6"/>
          <p:cNvSpPr/>
          <p:nvPr/>
        </p:nvSpPr>
        <p:spPr>
          <a:xfrm>
            <a:off x="2043000" y="1477440"/>
            <a:ext cx="360" cy="41940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7"/>
          <p:cNvSpPr/>
          <p:nvPr/>
        </p:nvSpPr>
        <p:spPr>
          <a:xfrm>
            <a:off x="2977560" y="3155400"/>
            <a:ext cx="360" cy="3981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8"/>
          <p:cNvSpPr/>
          <p:nvPr/>
        </p:nvSpPr>
        <p:spPr>
          <a:xfrm>
            <a:off x="5449320" y="4769640"/>
            <a:ext cx="360" cy="40500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9"/>
          <p:cNvSpPr/>
          <p:nvPr/>
        </p:nvSpPr>
        <p:spPr>
          <a:xfrm>
            <a:off x="1064880" y="1484640"/>
            <a:ext cx="360" cy="41940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10"/>
          <p:cNvSpPr/>
          <p:nvPr/>
        </p:nvSpPr>
        <p:spPr>
          <a:xfrm>
            <a:off x="2053080" y="3162240"/>
            <a:ext cx="360" cy="3981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11"/>
          <p:cNvSpPr/>
          <p:nvPr/>
        </p:nvSpPr>
        <p:spPr>
          <a:xfrm>
            <a:off x="2980440" y="4776480"/>
            <a:ext cx="360" cy="3981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2"/>
          <p:cNvSpPr/>
          <p:nvPr/>
        </p:nvSpPr>
        <p:spPr>
          <a:xfrm>
            <a:off x="2978280" y="5174640"/>
            <a:ext cx="360" cy="39852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3"/>
          <p:cNvSpPr/>
          <p:nvPr/>
        </p:nvSpPr>
        <p:spPr>
          <a:xfrm>
            <a:off x="1049400" y="5573160"/>
            <a:ext cx="439092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4"/>
          <p:cNvSpPr/>
          <p:nvPr/>
        </p:nvSpPr>
        <p:spPr>
          <a:xfrm>
            <a:off x="1053720" y="5167800"/>
            <a:ext cx="360" cy="3981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5"/>
          <p:cNvSpPr/>
          <p:nvPr/>
        </p:nvSpPr>
        <p:spPr>
          <a:xfrm>
            <a:off x="1069200" y="1484640"/>
            <a:ext cx="98388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6"/>
          <p:cNvSpPr/>
          <p:nvPr/>
        </p:nvSpPr>
        <p:spPr>
          <a:xfrm>
            <a:off x="1049400" y="5167800"/>
            <a:ext cx="1935360" cy="36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7"/>
          <p:cNvSpPr/>
          <p:nvPr/>
        </p:nvSpPr>
        <p:spPr>
          <a:xfrm>
            <a:off x="570240" y="702000"/>
            <a:ext cx="4777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CCP                             LCP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NCP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 rot="5400000">
            <a:off x="-2498760" y="3505320"/>
            <a:ext cx="6368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Colon                                           Lung                                             WBC        CT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365760" y="640080"/>
            <a:ext cx="8066160" cy="53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74320" y="3330360"/>
            <a:ext cx="1243584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 77 cloln specfic marker which are only belong to colon plasma. So I need to remove some samples which make these 77 markers become to colon specfic markers.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4937760" cy="2545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486400" y="333720"/>
            <a:ext cx="612432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Application>LibreOffice/5.1.6.2$Linux_X86_64 LibreOffice_project/10m0$Build-2</Application>
  <Words>6</Words>
  <Paragraphs>2</Paragraphs>
  <Company>UC San Diego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2017-05-16T22:09:18Z</dcterms:created>
  <dc:creator>Guo, Shicheng</dc:creator>
  <dc:description/>
  <dc:language>en-US</dc:language>
  <cp:lastModifiedBy/>
  <dcterms:modified xsi:type="dcterms:W3CDTF">2017-05-19T17:49:41Z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