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9272-DFA6-406B-AA20-E16456AD2D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D22E-57E1-454C-858F-8A2D962DA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9272-DFA6-406B-AA20-E16456AD2D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D22E-57E1-454C-858F-8A2D962DA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9272-DFA6-406B-AA20-E16456AD2D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D22E-57E1-454C-858F-8A2D962DA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9272-DFA6-406B-AA20-E16456AD2D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D22E-57E1-454C-858F-8A2D962DA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3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9272-DFA6-406B-AA20-E16456AD2D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D22E-57E1-454C-858F-8A2D962DA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7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9272-DFA6-406B-AA20-E16456AD2D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D22E-57E1-454C-858F-8A2D962DA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9272-DFA6-406B-AA20-E16456AD2D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D22E-57E1-454C-858F-8A2D962DA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9272-DFA6-406B-AA20-E16456AD2D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D22E-57E1-454C-858F-8A2D962DA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6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9272-DFA6-406B-AA20-E16456AD2D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D22E-57E1-454C-858F-8A2D962DA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7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9272-DFA6-406B-AA20-E16456AD2D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D22E-57E1-454C-858F-8A2D962DA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8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9272-DFA6-406B-AA20-E16456AD2D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D22E-57E1-454C-858F-8A2D962DA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9272-DFA6-406B-AA20-E16456AD2D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1D22E-57E1-454C-858F-8A2D962DA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0" y="2035628"/>
            <a:ext cx="6613420" cy="4513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64963" y="6197473"/>
            <a:ext cx="486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2691 genomic regions/tissue specific MHL regions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58341" y="4138483"/>
            <a:ext cx="694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Counts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51139" y="2017940"/>
            <a:ext cx="492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assignment (1 regions to multiple tissues)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6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5</cp:revision>
  <dcterms:created xsi:type="dcterms:W3CDTF">2017-05-31T22:33:07Z</dcterms:created>
  <dcterms:modified xsi:type="dcterms:W3CDTF">2017-06-01T07:08:48Z</dcterms:modified>
</cp:coreProperties>
</file>