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125" d="100"/>
          <a:sy n="125" d="100"/>
        </p:scale>
        <p:origin x="20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4A81-36F0-49B1-87BE-EC9177201856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278" y="1052537"/>
            <a:ext cx="5659102" cy="2221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3125" y="1105144"/>
            <a:ext cx="4457700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Identification and characterization of methylation haplotype blocks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2849" y="1443045"/>
            <a:ext cx="1061396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UCSD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2416" y="1443045"/>
            <a:ext cx="952311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9271" y="1441876"/>
            <a:ext cx="1128954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39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3625" y="1443045"/>
            <a:ext cx="1092083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370108" y="1768186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91590" y="1981292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Alignment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07311" y="2484141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haplotype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370108" y="2304541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370108" y="2796111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2746" y="2941234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MHB identification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2263" y="3475484"/>
            <a:ext cx="5667118" cy="310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2853" y="3559750"/>
            <a:ext cx="4457700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MHB and MHL based Cluster and Classification Analysis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4323" y="3894489"/>
            <a:ext cx="1054185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61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67558" y="3893502"/>
            <a:ext cx="101008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WGSB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1472199" y="4192063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2721" y="4352310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Alignment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8442" y="4810709"/>
            <a:ext cx="1295329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In MHB regions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1472199" y="4650871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3288710" y="2964548"/>
            <a:ext cx="508771" cy="109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63636" y="3019745"/>
            <a:ext cx="2044532" cy="21951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Bioinformatics Enrichment Analysis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6016" y="2739646"/>
            <a:ext cx="2044532" cy="21951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Validation with RRBS and MH450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1472199" y="5207850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8442" y="5337747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MHL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1331601" y="5620592"/>
            <a:ext cx="355822" cy="102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30617" y="2209857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1,2</a:t>
            </a:r>
          </a:p>
        </p:txBody>
      </p:sp>
      <p:sp>
        <p:nvSpPr>
          <p:cNvPr id="46" name="Down Arrow 45"/>
          <p:cNvSpPr/>
          <p:nvPr/>
        </p:nvSpPr>
        <p:spPr>
          <a:xfrm rot="10800000">
            <a:off x="4493625" y="2537364"/>
            <a:ext cx="508771" cy="109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5248" y="5817111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80191" y="3895539"/>
            <a:ext cx="2650958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RRBS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+ 75 RRBS (NP) + 59 RRBS (CP) 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3955733" y="4206580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92455" y="4338709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Alignment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08176" y="4797108"/>
            <a:ext cx="1295329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In MHB regions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3955733" y="4637270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3955733" y="5194249"/>
            <a:ext cx="800217" cy="10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08176" y="5324146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27861" y="4669096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pair-sample</a:t>
            </a:r>
          </a:p>
        </p:txBody>
      </p:sp>
      <p:sp>
        <p:nvSpPr>
          <p:cNvPr id="56" name="Down Arrow 55"/>
          <p:cNvSpPr/>
          <p:nvPr/>
        </p:nvSpPr>
        <p:spPr>
          <a:xfrm rot="16200000">
            <a:off x="4867429" y="4911869"/>
            <a:ext cx="391228" cy="48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27861" y="4923991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non-pair-sample</a:t>
            </a:r>
          </a:p>
        </p:txBody>
      </p:sp>
      <p:sp>
        <p:nvSpPr>
          <p:cNvPr id="62" name="Right Arrow 61"/>
          <p:cNvSpPr/>
          <p:nvPr/>
        </p:nvSpPr>
        <p:spPr>
          <a:xfrm rot="4870257">
            <a:off x="3211746" y="5123502"/>
            <a:ext cx="207397" cy="1298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/>
          <p:cNvSpPr/>
          <p:nvPr/>
        </p:nvSpPr>
        <p:spPr>
          <a:xfrm>
            <a:off x="2977647" y="6007157"/>
            <a:ext cx="2944660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4. Deconvolution and cancer fragment estimation</a:t>
            </a:r>
          </a:p>
          <a:p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5. Tissue-of-origin mapping for tumor plasmas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29439" y="5283408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Lung cancer differential MHL regions and classification</a:t>
            </a:r>
          </a:p>
        </p:txBody>
      </p:sp>
      <p:sp>
        <p:nvSpPr>
          <p:cNvPr id="65" name="Down Arrow 64"/>
          <p:cNvSpPr/>
          <p:nvPr/>
        </p:nvSpPr>
        <p:spPr>
          <a:xfrm rot="16200000">
            <a:off x="4876786" y="5431711"/>
            <a:ext cx="391228" cy="48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29439" y="5523063"/>
            <a:ext cx="1295329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CRC differential MHL regions and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836" y="963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562" y="336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68734" y="162761"/>
            <a:ext cx="258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Supplementary Figure 11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527888" y="5334231"/>
            <a:ext cx="1167170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RRBS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ENCODE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3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148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29</cp:revision>
  <dcterms:created xsi:type="dcterms:W3CDTF">2016-11-22T19:38:55Z</dcterms:created>
  <dcterms:modified xsi:type="dcterms:W3CDTF">2016-11-28T05:17:29Z</dcterms:modified>
</cp:coreProperties>
</file>