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27"/>
  </p:normalViewPr>
  <p:slideViewPr>
    <p:cSldViewPr snapToGrid="0" snapToObjects="1">
      <p:cViewPr varScale="1">
        <p:scale>
          <a:sx n="99" d="100"/>
          <a:sy n="99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69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98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8554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12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490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578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8624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4344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655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734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14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B16B94-E74C-D54B-A36C-0EBF3E6CEB49}" type="datetimeFigureOut">
              <a:rPr lang="en-US" smtClean="0"/>
              <a:t>11/27/16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26612-A4B6-0641-8D39-0B407F86E3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604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314" y="443778"/>
            <a:ext cx="12192000" cy="6253779"/>
          </a:xfrm>
          <a:prstGeom prst="rect">
            <a:avLst/>
          </a:prstGeom>
        </p:spPr>
      </p:pic>
      <p:sp>
        <p:nvSpPr>
          <p:cNvPr id="5" name="Down Arrow 4"/>
          <p:cNvSpPr/>
          <p:nvPr/>
        </p:nvSpPr>
        <p:spPr>
          <a:xfrm rot="19494580">
            <a:off x="1943298" y="1615594"/>
            <a:ext cx="416874" cy="9313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Down Arrow 5"/>
          <p:cNvSpPr/>
          <p:nvPr/>
        </p:nvSpPr>
        <p:spPr>
          <a:xfrm rot="19494580">
            <a:off x="3061613" y="1615595"/>
            <a:ext cx="416874" cy="9313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304981" y="1211074"/>
            <a:ext cx="1043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WGBS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589984" y="1107583"/>
            <a:ext cx="1428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Why “Kun”?</a:t>
            </a:r>
            <a:endParaRPr lang="en-US"/>
          </a:p>
        </p:txBody>
      </p:sp>
      <p:sp>
        <p:nvSpPr>
          <p:cNvPr id="9" name="Down Arrow 8"/>
          <p:cNvSpPr/>
          <p:nvPr/>
        </p:nvSpPr>
        <p:spPr>
          <a:xfrm rot="19494580">
            <a:off x="8120864" y="1719086"/>
            <a:ext cx="416874" cy="9313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7649235" y="1211074"/>
            <a:ext cx="1481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Why only 2?</a:t>
            </a:r>
            <a:endParaRPr lang="en-US" dirty="0"/>
          </a:p>
        </p:txBody>
      </p:sp>
      <p:sp>
        <p:nvSpPr>
          <p:cNvPr id="11" name="Down Arrow 10"/>
          <p:cNvSpPr/>
          <p:nvPr/>
        </p:nvSpPr>
        <p:spPr>
          <a:xfrm rot="1747417">
            <a:off x="6010877" y="3983159"/>
            <a:ext cx="416874" cy="9313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322344" y="3584983"/>
            <a:ext cx="1671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“</a:t>
            </a:r>
            <a:r>
              <a:rPr lang="en-US" dirty="0" err="1" smtClean="0"/>
              <a:t>hapInfo</a:t>
            </a:r>
            <a:r>
              <a:rPr lang="en-US" dirty="0" smtClean="0"/>
              <a:t>”??</a:t>
            </a:r>
            <a:endParaRPr lang="en-US" dirty="0"/>
          </a:p>
        </p:txBody>
      </p:sp>
      <p:sp>
        <p:nvSpPr>
          <p:cNvPr id="14" name="Down Arrow 13"/>
          <p:cNvSpPr/>
          <p:nvPr/>
        </p:nvSpPr>
        <p:spPr>
          <a:xfrm rot="17800016">
            <a:off x="3338505" y="3438388"/>
            <a:ext cx="416874" cy="931333"/>
          </a:xfrm>
          <a:prstGeom prst="downArrow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101318" y="3386001"/>
            <a:ext cx="13601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mtClean="0"/>
              <a:t>Alignment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014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13</Words>
  <Application>Microsoft Macintosh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15.0028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Kun Zhang</dc:creator>
  <cp:lastModifiedBy>Kun Zhang</cp:lastModifiedBy>
  <cp:revision>1</cp:revision>
  <dcterms:created xsi:type="dcterms:W3CDTF">2016-11-28T04:31:01Z</dcterms:created>
  <dcterms:modified xsi:type="dcterms:W3CDTF">2016-11-28T04:34:58Z</dcterms:modified>
</cp:coreProperties>
</file>