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25" d="100"/>
          <a:sy n="125" d="100"/>
        </p:scale>
        <p:origin x="2034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A81-36F0-49B1-87BE-EC917720185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278" y="1052537"/>
            <a:ext cx="4920871" cy="222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4045" y="1105144"/>
            <a:ext cx="4457700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Identification and characterization of methylation haplotype blocks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53" y="1443045"/>
            <a:ext cx="952311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3336" y="1443045"/>
            <a:ext cx="952311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0191" y="1441876"/>
            <a:ext cx="1128954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39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4545" y="1443045"/>
            <a:ext cx="1092083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111028" y="1768186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2510" y="1981292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Aligment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8231" y="248414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haploinfo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111028" y="230454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11028" y="279611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3666" y="2941234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identification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8499" y="3475484"/>
            <a:ext cx="4920871" cy="310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2853" y="3559750"/>
            <a:ext cx="4457700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MHB and MHL based Cluster and Classification Analysis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4323" y="3894489"/>
            <a:ext cx="1054185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61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67558" y="3893502"/>
            <a:ext cx="101008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594119" y="4192063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24641" y="4352310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Aligment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40362" y="4810709"/>
            <a:ext cx="1295329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haploinfo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 MHB regions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1594119" y="465087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3044870" y="2964548"/>
            <a:ext cx="508771" cy="10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6936" y="3034985"/>
            <a:ext cx="2044532" cy="2195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Enrichment Analysis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96936" y="2754886"/>
            <a:ext cx="2044532" cy="2195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Validation with RRBS and MH450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1594119" y="520785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40362" y="533774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1437800" y="5673536"/>
            <a:ext cx="355822" cy="102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71537" y="220985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1,2</a:t>
            </a:r>
          </a:p>
        </p:txBody>
      </p:sp>
      <p:sp>
        <p:nvSpPr>
          <p:cNvPr id="46" name="Down Arrow 45"/>
          <p:cNvSpPr/>
          <p:nvPr/>
        </p:nvSpPr>
        <p:spPr>
          <a:xfrm rot="10800000">
            <a:off x="4234545" y="2537364"/>
            <a:ext cx="508771" cy="10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3768" y="5822350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80191" y="3895539"/>
            <a:ext cx="2650958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+ 75 RRBS (NP) + 59 RRBS (CP) 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3247073" y="420658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83795" y="4338709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Aligment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99516" y="4797108"/>
            <a:ext cx="1295329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haploinfo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 MHB regions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247073" y="463727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3247073" y="5194249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99516" y="532414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19201" y="4684336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pair-sample</a:t>
            </a:r>
          </a:p>
        </p:txBody>
      </p:sp>
      <p:sp>
        <p:nvSpPr>
          <p:cNvPr id="56" name="Down Arrow 55"/>
          <p:cNvSpPr/>
          <p:nvPr/>
        </p:nvSpPr>
        <p:spPr>
          <a:xfrm rot="16200000">
            <a:off x="4158769" y="4911869"/>
            <a:ext cx="391228" cy="4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19201" y="4923991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non-pair-sample</a:t>
            </a:r>
          </a:p>
        </p:txBody>
      </p:sp>
      <p:sp>
        <p:nvSpPr>
          <p:cNvPr id="62" name="Right Arrow 61"/>
          <p:cNvSpPr/>
          <p:nvPr/>
        </p:nvSpPr>
        <p:spPr>
          <a:xfrm rot="4870257">
            <a:off x="3173577" y="5353077"/>
            <a:ext cx="207397" cy="1298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/>
          <p:cNvSpPr/>
          <p:nvPr/>
        </p:nvSpPr>
        <p:spPr>
          <a:xfrm>
            <a:off x="2769870" y="6215363"/>
            <a:ext cx="2944660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Deconvolution and cancer fragment estimation</a:t>
            </a:r>
          </a:p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5. Tissue-of-origin mapping for tumor plasmas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20779" y="5283408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Lung cancer differential MHL regions and classification</a:t>
            </a:r>
          </a:p>
        </p:txBody>
      </p:sp>
      <p:sp>
        <p:nvSpPr>
          <p:cNvPr id="65" name="Down Arrow 64"/>
          <p:cNvSpPr/>
          <p:nvPr/>
        </p:nvSpPr>
        <p:spPr>
          <a:xfrm rot="16200000">
            <a:off x="4158769" y="5510941"/>
            <a:ext cx="391228" cy="4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20779" y="5523063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CRC differential MHL regions and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836" y="963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2" y="336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8734" y="162761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Supplementary Figure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41424" y="5605237"/>
            <a:ext cx="1163624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ENCODE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147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19</cp:revision>
  <dcterms:created xsi:type="dcterms:W3CDTF">2016-11-22T19:38:55Z</dcterms:created>
  <dcterms:modified xsi:type="dcterms:W3CDTF">2016-11-25T02:44:39Z</dcterms:modified>
</cp:coreProperties>
</file>