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9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0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6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4A81-36F0-49B1-87BE-EC917720185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2623" y="1010496"/>
            <a:ext cx="5659102" cy="2221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9317" y="1058668"/>
            <a:ext cx="4457700" cy="21544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Identification and characterization of methylation haplotype blocks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1833" y="1323315"/>
            <a:ext cx="967530" cy="3385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49 WGBS</a:t>
            </a:r>
            <a:r>
              <a:rPr lang="zh-CN" alt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(Normal tissues)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508" y="1323315"/>
            <a:ext cx="869313" cy="3385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10 WGBS (Progenitors)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66966" y="1323315"/>
            <a:ext cx="1083446" cy="3385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 WGBS 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(Cancer cell lines)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39278" y="1946321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Alignment to hg19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45645" y="2307356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Methylation </a:t>
            </a: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haplotype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02688" y="2700874"/>
            <a:ext cx="1581242" cy="4616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MHB identification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1b</a:t>
            </a:r>
            <a:endParaRPr lang="en-US" altLang="zh-CN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(61 WGBS)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4608" y="3433443"/>
            <a:ext cx="5667118" cy="3108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49317" y="3495433"/>
            <a:ext cx="4457700" cy="21544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MHB and MHL-based Classification Analysis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53144" y="3785205"/>
            <a:ext cx="913833" cy="4616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 RRBS 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(primary tumor tissues)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24723" y="3785205"/>
            <a:ext cx="1048959" cy="4616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75 RRBS 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(Normal plasmas)</a:t>
            </a:r>
          </a:p>
          <a:p>
            <a:pPr algn="ctr"/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11480" y="2696557"/>
            <a:ext cx="2001473" cy="4616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Supplementary Figure 3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(101 RRBS, 647 HM450K)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26018" y="5268137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MHL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308730" y="5713277"/>
            <a:ext cx="1517172" cy="707886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Tissue specific MHB analysis</a:t>
            </a:r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3, Supplementary Figure 5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(65 WGBS from A)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41206" y="3785205"/>
            <a:ext cx="944414" cy="4616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59 RRBS (cancer patient plasmas)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47832" y="4547275"/>
            <a:ext cx="2627817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Methylation Haplotype Analysis in pair-sample</a:t>
            </a:r>
          </a:p>
          <a:p>
            <a:pPr algn="ctr"/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47832" y="4919551"/>
            <a:ext cx="2627817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Methylation Haplotype Analysis in non-pair-sample</a:t>
            </a:r>
          </a:p>
          <a:p>
            <a:pPr algn="ctr"/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49410" y="5291827"/>
            <a:ext cx="2627817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Lung cancer differential MHL regions and classification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4, 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47832" y="5664104"/>
            <a:ext cx="2627817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CRC differential MHL regions and classification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4,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9181" y="9210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34907" y="33211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68734" y="162761"/>
            <a:ext cx="258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Supplementary Figure 11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134500" y="3785205"/>
            <a:ext cx="1167170" cy="4616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RRBS 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(primary adult tissues, ENCODE)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214557" y="1323315"/>
            <a:ext cx="1344407" cy="3385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WGBS 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(Primary tumor tissues)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95965" y="1689830"/>
            <a:ext cx="4459803" cy="230003"/>
          </a:xfrm>
          <a:custGeom>
            <a:avLst/>
            <a:gdLst>
              <a:gd name="connsiteX0" fmla="*/ 0 w 4459803"/>
              <a:gd name="connsiteY0" fmla="*/ 0 h 230003"/>
              <a:gd name="connsiteX1" fmla="*/ 4459803 w 4459803"/>
              <a:gd name="connsiteY1" fmla="*/ 0 h 230003"/>
              <a:gd name="connsiteX2" fmla="*/ 2126120 w 4459803"/>
              <a:gd name="connsiteY2" fmla="*/ 230003 h 230003"/>
              <a:gd name="connsiteX3" fmla="*/ 830253 w 4459803"/>
              <a:gd name="connsiteY3" fmla="*/ 230003 h 230003"/>
              <a:gd name="connsiteX4" fmla="*/ 0 w 4459803"/>
              <a:gd name="connsiteY4" fmla="*/ 0 h 23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9803" h="230003">
                <a:moveTo>
                  <a:pt x="0" y="0"/>
                </a:moveTo>
                <a:lnTo>
                  <a:pt x="4459803" y="0"/>
                </a:lnTo>
                <a:lnTo>
                  <a:pt x="2126120" y="230003"/>
                </a:lnTo>
                <a:lnTo>
                  <a:pt x="830253" y="2300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6" idx="2"/>
            <a:endCxn id="17" idx="0"/>
          </p:cNvCxnSpPr>
          <p:nvPr/>
        </p:nvCxnSpPr>
        <p:spPr>
          <a:xfrm>
            <a:off x="2586943" y="2161765"/>
            <a:ext cx="6367" cy="14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2"/>
            <a:endCxn id="20" idx="0"/>
          </p:cNvCxnSpPr>
          <p:nvPr/>
        </p:nvCxnSpPr>
        <p:spPr>
          <a:xfrm flipH="1">
            <a:off x="2593309" y="2522800"/>
            <a:ext cx="1" cy="17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705333" y="1928532"/>
            <a:ext cx="2007510" cy="707886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MHB Characterization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1c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(61 WGBS+ 4WGBS(PMID:26680004))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Supplementary Figure 2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 WGBS)</a:t>
            </a:r>
          </a:p>
        </p:txBody>
      </p:sp>
      <p:cxnSp>
        <p:nvCxnSpPr>
          <p:cNvPr id="82" name="Straight Arrow Connector 81"/>
          <p:cNvCxnSpPr>
            <a:stCxn id="20" idx="3"/>
            <a:endCxn id="75" idx="1"/>
          </p:cNvCxnSpPr>
          <p:nvPr/>
        </p:nvCxnSpPr>
        <p:spPr>
          <a:xfrm flipV="1">
            <a:off x="3383930" y="2282475"/>
            <a:ext cx="321403" cy="64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0" idx="3"/>
            <a:endCxn id="35" idx="1"/>
          </p:cNvCxnSpPr>
          <p:nvPr/>
        </p:nvCxnSpPr>
        <p:spPr>
          <a:xfrm flipV="1">
            <a:off x="3383930" y="2927390"/>
            <a:ext cx="327550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419652" y="4541261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Alignment to hg19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426019" y="4902296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Methylation </a:t>
            </a: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haplotype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Straight Arrow Connector 104"/>
          <p:cNvCxnSpPr>
            <a:stCxn id="103" idx="2"/>
            <a:endCxn id="104" idx="0"/>
          </p:cNvCxnSpPr>
          <p:nvPr/>
        </p:nvCxnSpPr>
        <p:spPr>
          <a:xfrm>
            <a:off x="2067317" y="4756705"/>
            <a:ext cx="6367" cy="14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38" idx="0"/>
          </p:cNvCxnSpPr>
          <p:nvPr/>
        </p:nvCxnSpPr>
        <p:spPr>
          <a:xfrm flipH="1">
            <a:off x="2073683" y="5117740"/>
            <a:ext cx="1" cy="15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1026596" y="4274680"/>
            <a:ext cx="4274680" cy="235612"/>
          </a:xfrm>
          <a:custGeom>
            <a:avLst/>
            <a:gdLst>
              <a:gd name="connsiteX0" fmla="*/ 0 w 4274680"/>
              <a:gd name="connsiteY0" fmla="*/ 0 h 235612"/>
              <a:gd name="connsiteX1" fmla="*/ 4274680 w 4274680"/>
              <a:gd name="connsiteY1" fmla="*/ 0 h 235612"/>
              <a:gd name="connsiteX2" fmla="*/ 1688555 w 4274680"/>
              <a:gd name="connsiteY2" fmla="*/ 235612 h 235612"/>
              <a:gd name="connsiteX3" fmla="*/ 392687 w 4274680"/>
              <a:gd name="connsiteY3" fmla="*/ 235612 h 235612"/>
              <a:gd name="connsiteX4" fmla="*/ 0 w 4274680"/>
              <a:gd name="connsiteY4" fmla="*/ 0 h 23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4680" h="235612">
                <a:moveTo>
                  <a:pt x="0" y="0"/>
                </a:moveTo>
                <a:lnTo>
                  <a:pt x="4274680" y="0"/>
                </a:lnTo>
                <a:lnTo>
                  <a:pt x="1688555" y="235612"/>
                </a:lnTo>
                <a:lnTo>
                  <a:pt x="392687" y="2356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>
            <a:stCxn id="104" idx="3"/>
            <a:endCxn id="55" idx="1"/>
          </p:cNvCxnSpPr>
          <p:nvPr/>
        </p:nvCxnSpPr>
        <p:spPr>
          <a:xfrm flipV="1">
            <a:off x="2721348" y="4685775"/>
            <a:ext cx="626484" cy="32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4" idx="3"/>
            <a:endCxn id="57" idx="1"/>
          </p:cNvCxnSpPr>
          <p:nvPr/>
        </p:nvCxnSpPr>
        <p:spPr>
          <a:xfrm>
            <a:off x="2721348" y="5010018"/>
            <a:ext cx="626484" cy="4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8" idx="3"/>
            <a:endCxn id="64" idx="1"/>
          </p:cNvCxnSpPr>
          <p:nvPr/>
        </p:nvCxnSpPr>
        <p:spPr>
          <a:xfrm>
            <a:off x="2721347" y="5375859"/>
            <a:ext cx="628063" cy="5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38" idx="3"/>
            <a:endCxn id="66" idx="1"/>
          </p:cNvCxnSpPr>
          <p:nvPr/>
        </p:nvCxnSpPr>
        <p:spPr>
          <a:xfrm>
            <a:off x="2721347" y="5375859"/>
            <a:ext cx="626485" cy="42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3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165</Words>
  <Application>Microsoft Office PowerPoint</Application>
  <PresentationFormat>A4 Paper (210x297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51</cp:revision>
  <dcterms:created xsi:type="dcterms:W3CDTF">2016-11-22T19:38:55Z</dcterms:created>
  <dcterms:modified xsi:type="dcterms:W3CDTF">2016-12-26T12:54:16Z</dcterms:modified>
</cp:coreProperties>
</file>