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27"/>
  </p:normalViewPr>
  <p:slideViewPr>
    <p:cSldViewPr snapToGrid="0" snapToObjects="1">
      <p:cViewPr varScale="1">
        <p:scale>
          <a:sx n="93" d="100"/>
          <a:sy n="93" d="100"/>
        </p:scale>
        <p:origin x="3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0D1D-31FA-864D-9D8F-069D2CFE3FD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0ED3-CB20-1C41-8C0F-870008B0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0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0D1D-31FA-864D-9D8F-069D2CFE3FD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0ED3-CB20-1C41-8C0F-870008B0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1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0D1D-31FA-864D-9D8F-069D2CFE3FD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0ED3-CB20-1C41-8C0F-870008B0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6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0D1D-31FA-864D-9D8F-069D2CFE3FD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0ED3-CB20-1C41-8C0F-870008B0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8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0D1D-31FA-864D-9D8F-069D2CFE3FD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0ED3-CB20-1C41-8C0F-870008B0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3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0D1D-31FA-864D-9D8F-069D2CFE3FD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0ED3-CB20-1C41-8C0F-870008B0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1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0D1D-31FA-864D-9D8F-069D2CFE3FD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0ED3-CB20-1C41-8C0F-870008B0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0D1D-31FA-864D-9D8F-069D2CFE3FD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0ED3-CB20-1C41-8C0F-870008B0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4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0D1D-31FA-864D-9D8F-069D2CFE3FD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0ED3-CB20-1C41-8C0F-870008B0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5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0D1D-31FA-864D-9D8F-069D2CFE3FD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0ED3-CB20-1C41-8C0F-870008B0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7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0D1D-31FA-864D-9D8F-069D2CFE3FD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0ED3-CB20-1C41-8C0F-870008B0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6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B0D1D-31FA-864D-9D8F-069D2CFE3FD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C0ED3-CB20-1C41-8C0F-870008B0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0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86" y="0"/>
            <a:ext cx="10408227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437" y="3214254"/>
            <a:ext cx="4192047" cy="16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34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 Zhang</dc:creator>
  <cp:lastModifiedBy>Kun Zhang</cp:lastModifiedBy>
  <cp:revision>1</cp:revision>
  <dcterms:created xsi:type="dcterms:W3CDTF">2016-12-27T09:14:46Z</dcterms:created>
  <dcterms:modified xsi:type="dcterms:W3CDTF">2016-12-27T09:18:44Z</dcterms:modified>
</cp:coreProperties>
</file>