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898" autoAdjust="0"/>
  </p:normalViewPr>
  <p:slideViewPr>
    <p:cSldViewPr snapToGrid="0">
      <p:cViewPr varScale="1">
        <p:scale>
          <a:sx n="98" d="100"/>
          <a:sy n="98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61924-EEAE-4DCD-A746-FB361EB56808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BEA23-40D1-40AA-89DB-B6CE9B259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BEA23-40D1-40AA-89DB-B6CE9B259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5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6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3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9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36693" y="843431"/>
            <a:ext cx="5771502" cy="5207172"/>
            <a:chOff x="1462313" y="1402081"/>
            <a:chExt cx="4784745" cy="44206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9317" b="8995"/>
            <a:stretch/>
          </p:blipFill>
          <p:spPr>
            <a:xfrm>
              <a:off x="1462313" y="1402081"/>
              <a:ext cx="4283168" cy="42748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1152" y="5676901"/>
              <a:ext cx="2884328" cy="1457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2405" y="4874970"/>
              <a:ext cx="484652" cy="79944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0685" y="2727960"/>
              <a:ext cx="516373" cy="214701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2882771" y="6357542"/>
            <a:ext cx="4759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‘Euclidean’ distance and ‘Complete’ aggregation with top1000 </a:t>
            </a:r>
            <a:r>
              <a:rPr lang="en-US" sz="1200" dirty="0" err="1" smtClean="0"/>
              <a:t>sd</a:t>
            </a:r>
            <a:r>
              <a:rPr lang="en-US" sz="1200" dirty="0" smtClean="0"/>
              <a:t> variable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21154" y="285653"/>
            <a:ext cx="7741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Figure 3A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73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Guo, Shicheng</cp:lastModifiedBy>
  <cp:revision>20</cp:revision>
  <dcterms:created xsi:type="dcterms:W3CDTF">2017-05-15T16:58:51Z</dcterms:created>
  <dcterms:modified xsi:type="dcterms:W3CDTF">2017-05-15T18:41:44Z</dcterms:modified>
</cp:coreProperties>
</file>