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1104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E197-4D39-4C16-A13B-824E6D95B22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615B-6C65-4688-9FFF-675BAA4E2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E197-4D39-4C16-A13B-824E6D95B22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615B-6C65-4688-9FFF-675BAA4E2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4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E197-4D39-4C16-A13B-824E6D95B22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615B-6C65-4688-9FFF-675BAA4E2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E197-4D39-4C16-A13B-824E6D95B22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615B-6C65-4688-9FFF-675BAA4E2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4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E197-4D39-4C16-A13B-824E6D95B22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615B-6C65-4688-9FFF-675BAA4E2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E197-4D39-4C16-A13B-824E6D95B22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615B-6C65-4688-9FFF-675BAA4E2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7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E197-4D39-4C16-A13B-824E6D95B22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615B-6C65-4688-9FFF-675BAA4E2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E197-4D39-4C16-A13B-824E6D95B22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615B-6C65-4688-9FFF-675BAA4E2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E197-4D39-4C16-A13B-824E6D95B22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615B-6C65-4688-9FFF-675BAA4E2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E197-4D39-4C16-A13B-824E6D95B22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615B-6C65-4688-9FFF-675BAA4E2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E197-4D39-4C16-A13B-824E6D95B22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615B-6C65-4688-9FFF-675BAA4E2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E197-4D39-4C16-A13B-824E6D95B222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B615B-6C65-4688-9FFF-675BAA4E2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11375" y="1032647"/>
            <a:ext cx="5128941" cy="5248128"/>
            <a:chOff x="2330638" y="248290"/>
            <a:chExt cx="5785740" cy="59201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419" y="343614"/>
              <a:ext cx="5669959" cy="5824866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2887579" y="1596189"/>
              <a:ext cx="110998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86332" y="3015916"/>
              <a:ext cx="10621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986332" y="3465095"/>
              <a:ext cx="10621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40432" y="4836695"/>
              <a:ext cx="28006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40432" y="5293895"/>
              <a:ext cx="28006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86332" y="1122947"/>
              <a:ext cx="0" cy="4732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040432" y="3015916"/>
              <a:ext cx="0" cy="4491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828547" y="4836695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82972" y="1130968"/>
              <a:ext cx="0" cy="4732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97564" y="3023436"/>
              <a:ext cx="0" cy="4491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43643" y="4844716"/>
              <a:ext cx="0" cy="4491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041290" y="5293895"/>
              <a:ext cx="0" cy="4491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865288" y="5743074"/>
              <a:ext cx="495346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70141" y="5285873"/>
              <a:ext cx="0" cy="4491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87579" y="1130968"/>
              <a:ext cx="110998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865288" y="5285873"/>
              <a:ext cx="218316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167495" y="248290"/>
              <a:ext cx="3703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CCP                             LCP	                                        NCP 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5400000">
              <a:off x="37639" y="3423968"/>
              <a:ext cx="48629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Colon                                           Lung                                             WBC        CT   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53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2</cp:revision>
  <dcterms:created xsi:type="dcterms:W3CDTF">2017-05-16T22:09:18Z</dcterms:created>
  <dcterms:modified xsi:type="dcterms:W3CDTF">2017-05-16T22:12:19Z</dcterms:modified>
</cp:coreProperties>
</file>