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1429" autoAdjust="0"/>
  </p:normalViewPr>
  <p:slideViewPr>
    <p:cSldViewPr snapToGrid="0">
      <p:cViewPr varScale="1">
        <p:scale>
          <a:sx n="94" d="100"/>
          <a:sy n="94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C2832-5645-4824-B9C3-F93281CF693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FAD81-DDBC-446B-B4DB-C1AFAA16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38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install.packages</a:t>
            </a:r>
            <a:r>
              <a:rPr lang="en-US" dirty="0" smtClean="0"/>
              <a:t>("~/monod_1.1.tar.gz")</a:t>
            </a:r>
          </a:p>
          <a:p>
            <a:r>
              <a:rPr lang="en-US" dirty="0" smtClean="0"/>
              <a:t>library("</a:t>
            </a:r>
            <a:r>
              <a:rPr lang="en-US" dirty="0" err="1" smtClean="0"/>
              <a:t>monod</a:t>
            </a:r>
            <a:r>
              <a:rPr lang="en-US" dirty="0" smtClean="0"/>
              <a:t>")</a:t>
            </a:r>
          </a:p>
          <a:p>
            <a:r>
              <a:rPr lang="en-US" dirty="0" smtClean="0"/>
              <a:t>library("ggplot2")</a:t>
            </a:r>
          </a:p>
          <a:p>
            <a:r>
              <a:rPr lang="en-US" dirty="0" smtClean="0"/>
              <a:t>library("reshape2")</a:t>
            </a:r>
          </a:p>
          <a:p>
            <a:endParaRPr lang="en-US" dirty="0" smtClean="0"/>
          </a:p>
          <a:p>
            <a:r>
              <a:rPr lang="en-US" dirty="0" err="1" smtClean="0"/>
              <a:t>setwd</a:t>
            </a:r>
            <a:r>
              <a:rPr lang="en-US" dirty="0" smtClean="0"/>
              <a:t>("/media/NAS1/shg047/</a:t>
            </a:r>
            <a:r>
              <a:rPr lang="en-US" dirty="0" err="1" smtClean="0"/>
              <a:t>monod</a:t>
            </a:r>
            <a:r>
              <a:rPr lang="en-US" dirty="0" smtClean="0"/>
              <a:t>/</a:t>
            </a:r>
            <a:r>
              <a:rPr lang="en-US" dirty="0" err="1" smtClean="0"/>
              <a:t>hapinfo</a:t>
            </a:r>
            <a:r>
              <a:rPr lang="en-US" dirty="0" smtClean="0"/>
              <a:t>")</a:t>
            </a:r>
          </a:p>
          <a:p>
            <a:r>
              <a:rPr lang="en-US" dirty="0" smtClean="0"/>
              <a:t>#system("</a:t>
            </a:r>
            <a:r>
              <a:rPr lang="en-US" dirty="0" err="1" smtClean="0"/>
              <a:t>scp</a:t>
            </a:r>
            <a:r>
              <a:rPr lang="en-US" dirty="0" smtClean="0"/>
              <a:t> shg047@tscc-login.sdsc.edu:/home/shg047/oasis/</a:t>
            </a:r>
            <a:r>
              <a:rPr lang="en-US" dirty="0" err="1" smtClean="0"/>
              <a:t>monod</a:t>
            </a:r>
            <a:r>
              <a:rPr lang="en-US" dirty="0" smtClean="0"/>
              <a:t>/</a:t>
            </a:r>
            <a:r>
              <a:rPr lang="en-US" dirty="0" err="1" smtClean="0"/>
              <a:t>saminfo</a:t>
            </a:r>
            <a:r>
              <a:rPr lang="en-US" dirty="0" smtClean="0"/>
              <a:t>/N37Salk.saminfo ./")</a:t>
            </a:r>
          </a:p>
          <a:p>
            <a:r>
              <a:rPr lang="en-US" dirty="0" smtClean="0"/>
              <a:t>#system("</a:t>
            </a:r>
            <a:r>
              <a:rPr lang="en-US" dirty="0" err="1" smtClean="0"/>
              <a:t>scp</a:t>
            </a:r>
            <a:r>
              <a:rPr lang="en-US" dirty="0" smtClean="0"/>
              <a:t> shg047@tscc-login.sdsc.edu:/home/shg047/oasis/</a:t>
            </a:r>
            <a:r>
              <a:rPr lang="en-US" dirty="0" err="1" smtClean="0"/>
              <a:t>monod</a:t>
            </a:r>
            <a:r>
              <a:rPr lang="en-US" dirty="0" smtClean="0"/>
              <a:t>/</a:t>
            </a:r>
            <a:r>
              <a:rPr lang="en-US" dirty="0" err="1" smtClean="0"/>
              <a:t>hapinfo</a:t>
            </a:r>
            <a:r>
              <a:rPr lang="en-US" dirty="0" smtClean="0"/>
              <a:t>/MHL4.RData ./")</a:t>
            </a:r>
          </a:p>
          <a:p>
            <a:r>
              <a:rPr lang="en-US" dirty="0" smtClean="0"/>
              <a:t>#data1&lt;-</a:t>
            </a:r>
            <a:r>
              <a:rPr lang="en-US" dirty="0" err="1" smtClean="0"/>
              <a:t>read.table</a:t>
            </a:r>
            <a:r>
              <a:rPr lang="en-US" dirty="0" smtClean="0"/>
              <a:t>("/media/Home_Raid1/shg047/NAS1/</a:t>
            </a:r>
            <a:r>
              <a:rPr lang="en-US" dirty="0" err="1" smtClean="0"/>
              <a:t>monod</a:t>
            </a:r>
            <a:r>
              <a:rPr lang="en-US" dirty="0" smtClean="0"/>
              <a:t>/</a:t>
            </a:r>
            <a:r>
              <a:rPr lang="en-US" dirty="0" err="1" smtClean="0"/>
              <a:t>mhl</a:t>
            </a:r>
            <a:r>
              <a:rPr lang="en-US" dirty="0" smtClean="0"/>
              <a:t>/mhl.</a:t>
            </a:r>
            <a:r>
              <a:rPr lang="en-US" dirty="0" err="1" smtClean="0"/>
              <a:t>mhbs</a:t>
            </a:r>
            <a:r>
              <a:rPr lang="en-US" dirty="0" smtClean="0"/>
              <a:t>",head=</a:t>
            </a:r>
            <a:r>
              <a:rPr lang="en-US" dirty="0" err="1" smtClean="0"/>
              <a:t>T,row.names</a:t>
            </a:r>
            <a:r>
              <a:rPr lang="en-US" dirty="0" smtClean="0"/>
              <a:t>=1)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rownames</a:t>
            </a:r>
            <a:r>
              <a:rPr lang="en-US" dirty="0" smtClean="0"/>
              <a:t>(data1)&lt;-colon2hyphen(</a:t>
            </a:r>
            <a:r>
              <a:rPr lang="en-US" dirty="0" err="1" smtClean="0"/>
              <a:t>rownames</a:t>
            </a:r>
            <a:r>
              <a:rPr lang="en-US" dirty="0" smtClean="0"/>
              <a:t>(data1))</a:t>
            </a:r>
          </a:p>
          <a:p>
            <a:r>
              <a:rPr lang="en-US" dirty="0" smtClean="0"/>
              <a:t>load("./MHL4.RData")</a:t>
            </a:r>
          </a:p>
          <a:p>
            <a:r>
              <a:rPr lang="en-US" dirty="0" err="1" smtClean="0"/>
              <a:t>colnames</a:t>
            </a:r>
            <a:r>
              <a:rPr lang="en-US" dirty="0" smtClean="0"/>
              <a:t>(data)&lt;-</a:t>
            </a:r>
            <a:r>
              <a:rPr lang="en-US" dirty="0" err="1" smtClean="0"/>
              <a:t>gsub</a:t>
            </a:r>
            <a:r>
              <a:rPr lang="en-US" dirty="0" smtClean="0"/>
              <a:t>(".sorted.clipped.bam.hapInfo.txt.hap","",</a:t>
            </a:r>
            <a:r>
              <a:rPr lang="en-US" dirty="0" err="1" smtClean="0"/>
              <a:t>colnames</a:t>
            </a:r>
            <a:r>
              <a:rPr lang="en-US" dirty="0" smtClean="0"/>
              <a:t>(data))</a:t>
            </a:r>
          </a:p>
          <a:p>
            <a:r>
              <a:rPr lang="en-US" dirty="0" err="1" smtClean="0"/>
              <a:t>colnames</a:t>
            </a:r>
            <a:r>
              <a:rPr lang="en-US" dirty="0" smtClean="0"/>
              <a:t>(data)&lt;-</a:t>
            </a:r>
            <a:r>
              <a:rPr lang="en-US" dirty="0" err="1" smtClean="0"/>
              <a:t>gsub</a:t>
            </a:r>
            <a:r>
              <a:rPr lang="en-US" dirty="0" smtClean="0"/>
              <a:t>(".hapInfo.txt.hap","",</a:t>
            </a:r>
            <a:r>
              <a:rPr lang="en-US" dirty="0" err="1" smtClean="0"/>
              <a:t>colnames</a:t>
            </a:r>
            <a:r>
              <a:rPr lang="en-US" dirty="0" smtClean="0"/>
              <a:t>(data))</a:t>
            </a:r>
          </a:p>
          <a:p>
            <a:r>
              <a:rPr lang="en-US" dirty="0" err="1" smtClean="0"/>
              <a:t>saminfo</a:t>
            </a:r>
            <a:r>
              <a:rPr lang="en-US" dirty="0" smtClean="0"/>
              <a:t>&lt;-</a:t>
            </a:r>
            <a:r>
              <a:rPr lang="en-US" dirty="0" err="1" smtClean="0"/>
              <a:t>read.table</a:t>
            </a:r>
            <a:r>
              <a:rPr lang="en-US" dirty="0" smtClean="0"/>
              <a:t>("/media/NAS1/shg047/</a:t>
            </a:r>
            <a:r>
              <a:rPr lang="en-US" dirty="0" err="1" smtClean="0"/>
              <a:t>monod</a:t>
            </a:r>
            <a:r>
              <a:rPr lang="en-US" dirty="0" smtClean="0"/>
              <a:t>/</a:t>
            </a:r>
            <a:r>
              <a:rPr lang="en-US" dirty="0" err="1" smtClean="0"/>
              <a:t>hapinfo</a:t>
            </a:r>
            <a:r>
              <a:rPr lang="en-US" dirty="0" smtClean="0"/>
              <a:t>/N37Salk.saminfo",sep="\t")</a:t>
            </a:r>
          </a:p>
          <a:p>
            <a:endParaRPr lang="en-US" dirty="0" smtClean="0"/>
          </a:p>
          <a:p>
            <a:r>
              <a:rPr lang="en-US" dirty="0" smtClean="0"/>
              <a:t>load("</a:t>
            </a:r>
            <a:r>
              <a:rPr lang="en-US" dirty="0" err="1" smtClean="0"/>
              <a:t>gsirlt.RData</a:t>
            </a:r>
            <a:r>
              <a:rPr lang="en-US" dirty="0" smtClean="0"/>
              <a:t>")              # selected biomarker for each reference</a:t>
            </a:r>
          </a:p>
          <a:p>
            <a:r>
              <a:rPr lang="en-US" dirty="0" err="1" smtClean="0"/>
              <a:t>nrow</a:t>
            </a:r>
            <a:r>
              <a:rPr lang="en-US" dirty="0" smtClean="0"/>
              <a:t>(</a:t>
            </a:r>
            <a:r>
              <a:rPr lang="en-US" dirty="0" err="1" smtClean="0"/>
              <a:t>gsirlt</a:t>
            </a:r>
            <a:r>
              <a:rPr lang="en-US" dirty="0" smtClean="0"/>
              <a:t>)</a:t>
            </a:r>
          </a:p>
          <a:p>
            <a:r>
              <a:rPr lang="en-US" dirty="0" smtClean="0"/>
              <a:t>gsirlt1&lt;-subset(</a:t>
            </a:r>
            <a:r>
              <a:rPr lang="en-US" dirty="0" err="1" smtClean="0"/>
              <a:t>gsirlt,refMax</a:t>
            </a:r>
            <a:r>
              <a:rPr lang="en-US" dirty="0" smtClean="0"/>
              <a:t>&gt;0.3 &amp; GSI&gt;0.6)</a:t>
            </a:r>
          </a:p>
          <a:p>
            <a:r>
              <a:rPr lang="en-US" dirty="0" smtClean="0"/>
              <a:t>gsirlt1$group&lt;-</a:t>
            </a:r>
            <a:r>
              <a:rPr lang="en-US" dirty="0" err="1" smtClean="0"/>
              <a:t>as.character</a:t>
            </a:r>
            <a:r>
              <a:rPr lang="en-US" dirty="0" smtClean="0"/>
              <a:t>(gsirlt1$group)</a:t>
            </a:r>
          </a:p>
          <a:p>
            <a:r>
              <a:rPr lang="en-US" dirty="0" err="1" smtClean="0"/>
              <a:t>nrow</a:t>
            </a:r>
            <a:r>
              <a:rPr lang="en-US" dirty="0" smtClean="0"/>
              <a:t>(gsirlt1)</a:t>
            </a:r>
          </a:p>
          <a:p>
            <a:r>
              <a:rPr lang="en-US" dirty="0" smtClean="0"/>
              <a:t>bio&lt;-gsi2bio(gsirlt1)</a:t>
            </a:r>
          </a:p>
          <a:p>
            <a:endParaRPr lang="en-US" dirty="0" smtClean="0"/>
          </a:p>
          <a:p>
            <a:r>
              <a:rPr lang="en-US" dirty="0" smtClean="0"/>
              <a:t>Data=data[,</a:t>
            </a:r>
            <a:r>
              <a:rPr lang="en-US" dirty="0" err="1" smtClean="0"/>
              <a:t>grep</a:t>
            </a:r>
            <a:r>
              <a:rPr lang="en-US" dirty="0" smtClean="0"/>
              <a:t>("STL|N37|age|ENC|new|centenarian|CTT|HCT|X7.T|X6.T|X6.P|RRBS.6P|X7.P|RRBS.7P|NC.P",colnames(data))]</a:t>
            </a:r>
          </a:p>
          <a:p>
            <a:r>
              <a:rPr lang="en-US" dirty="0" err="1" smtClean="0"/>
              <a:t>colnames</a:t>
            </a:r>
            <a:r>
              <a:rPr lang="en-US" dirty="0" smtClean="0"/>
              <a:t>(Data)[</a:t>
            </a:r>
            <a:r>
              <a:rPr lang="en-US" dirty="0" err="1" smtClean="0"/>
              <a:t>grep</a:t>
            </a:r>
            <a:r>
              <a:rPr lang="en-US" dirty="0" smtClean="0"/>
              <a:t>(".",</a:t>
            </a:r>
            <a:r>
              <a:rPr lang="en-US" dirty="0" err="1" smtClean="0"/>
              <a:t>colnames</a:t>
            </a:r>
            <a:r>
              <a:rPr lang="en-US" dirty="0" smtClean="0"/>
              <a:t>(Data))]&lt;-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colnames</a:t>
            </a:r>
            <a:r>
              <a:rPr lang="en-US" dirty="0" smtClean="0"/>
              <a:t>(Data)[</a:t>
            </a:r>
            <a:r>
              <a:rPr lang="en-US" dirty="0" err="1" smtClean="0"/>
              <a:t>grep</a:t>
            </a:r>
            <a:r>
              <a:rPr lang="en-US" dirty="0" smtClean="0"/>
              <a:t>(".",</a:t>
            </a:r>
            <a:r>
              <a:rPr lang="en-US" dirty="0" err="1" smtClean="0"/>
              <a:t>colnames</a:t>
            </a:r>
            <a:r>
              <a:rPr lang="en-US" dirty="0" smtClean="0"/>
              <a:t>(Data))],function(x) 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strsplit</a:t>
            </a:r>
            <a:r>
              <a:rPr lang="en-US" dirty="0" smtClean="0"/>
              <a:t>(x,".</a:t>
            </a:r>
            <a:r>
              <a:rPr lang="en-US" dirty="0" err="1" smtClean="0"/>
              <a:t>hapInfo</a:t>
            </a:r>
            <a:r>
              <a:rPr lang="en-US" dirty="0" smtClean="0"/>
              <a:t>|.sorted"))[1]))</a:t>
            </a:r>
          </a:p>
          <a:p>
            <a:r>
              <a:rPr lang="en-US" dirty="0" err="1" smtClean="0"/>
              <a:t>colnames</a:t>
            </a:r>
            <a:r>
              <a:rPr lang="en-US" dirty="0" smtClean="0"/>
              <a:t>(Data)[</a:t>
            </a:r>
            <a:r>
              <a:rPr lang="en-US" dirty="0" err="1" smtClean="0"/>
              <a:t>grep</a:t>
            </a:r>
            <a:r>
              <a:rPr lang="en-US" dirty="0" smtClean="0"/>
              <a:t>("</a:t>
            </a:r>
            <a:r>
              <a:rPr lang="en-US" dirty="0" err="1" smtClean="0"/>
              <a:t>age|new|centenarian|WB|middle</a:t>
            </a:r>
            <a:r>
              <a:rPr lang="en-US" dirty="0" smtClean="0"/>
              <a:t>",</a:t>
            </a:r>
            <a:r>
              <a:rPr lang="en-US" dirty="0" err="1" smtClean="0"/>
              <a:t>colnames</a:t>
            </a:r>
            <a:r>
              <a:rPr lang="en-US" dirty="0" smtClean="0"/>
              <a:t>(Data))]&lt;-"WBC"</a:t>
            </a:r>
          </a:p>
          <a:p>
            <a:r>
              <a:rPr lang="en-US" dirty="0" smtClean="0"/>
              <a:t>Data&lt;-rename(Data)</a:t>
            </a:r>
          </a:p>
          <a:p>
            <a:r>
              <a:rPr lang="en-US" dirty="0" err="1" smtClean="0"/>
              <a:t>colnames</a:t>
            </a:r>
            <a:r>
              <a:rPr lang="en-US" dirty="0" smtClean="0"/>
              <a:t>(Data)[</a:t>
            </a:r>
            <a:r>
              <a:rPr lang="en-US" dirty="0" err="1" smtClean="0"/>
              <a:t>grep</a:t>
            </a:r>
            <a:r>
              <a:rPr lang="en-US" dirty="0" smtClean="0"/>
              <a:t>("</a:t>
            </a:r>
            <a:r>
              <a:rPr lang="en-US" dirty="0" err="1" smtClean="0"/>
              <a:t>age|new|centenarian|WB|middle</a:t>
            </a:r>
            <a:r>
              <a:rPr lang="en-US" dirty="0" smtClean="0"/>
              <a:t>",</a:t>
            </a:r>
            <a:r>
              <a:rPr lang="en-US" dirty="0" err="1" smtClean="0"/>
              <a:t>colnames</a:t>
            </a:r>
            <a:r>
              <a:rPr lang="en-US" dirty="0" smtClean="0"/>
              <a:t>(Data))]&lt;-"WBC"</a:t>
            </a:r>
          </a:p>
          <a:p>
            <a:r>
              <a:rPr lang="en-US" dirty="0" err="1" smtClean="0"/>
              <a:t>colnames</a:t>
            </a:r>
            <a:r>
              <a:rPr lang="en-US" dirty="0" smtClean="0"/>
              <a:t>(Data)&lt;-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colnames</a:t>
            </a:r>
            <a:r>
              <a:rPr lang="en-US" dirty="0" smtClean="0"/>
              <a:t>(Data),function(x) 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strsplit</a:t>
            </a:r>
            <a:r>
              <a:rPr lang="en-US" dirty="0" smtClean="0"/>
              <a:t>(x,"[.|-]"))[1]))</a:t>
            </a:r>
          </a:p>
          <a:p>
            <a:endParaRPr lang="en-US" dirty="0" smtClean="0"/>
          </a:p>
          <a:p>
            <a:r>
              <a:rPr lang="en-US" dirty="0" smtClean="0"/>
              <a:t>input&lt;-</a:t>
            </a:r>
            <a:r>
              <a:rPr lang="en-US" dirty="0" err="1" smtClean="0"/>
              <a:t>data.frame</a:t>
            </a:r>
            <a:r>
              <a:rPr lang="en-US" dirty="0" smtClean="0"/>
              <a:t>(t(apply(Data,1,function(x) </a:t>
            </a:r>
            <a:r>
              <a:rPr lang="en-US" dirty="0" err="1" smtClean="0"/>
              <a:t>tapply</a:t>
            </a:r>
            <a:r>
              <a:rPr lang="en-US" dirty="0" smtClean="0"/>
              <a:t>(</a:t>
            </a:r>
            <a:r>
              <a:rPr lang="en-US" dirty="0" err="1" smtClean="0"/>
              <a:t>x,colnames</a:t>
            </a:r>
            <a:r>
              <a:rPr lang="en-US" dirty="0" smtClean="0"/>
              <a:t>(Data),function(x) mean(x,na.rm=T)))))</a:t>
            </a:r>
          </a:p>
          <a:p>
            <a:endParaRPr lang="en-US" dirty="0" smtClean="0"/>
          </a:p>
          <a:p>
            <a:r>
              <a:rPr lang="en-US" dirty="0" smtClean="0"/>
              <a:t># for colon cancer plasma</a:t>
            </a:r>
          </a:p>
          <a:p>
            <a:r>
              <a:rPr lang="en-US" dirty="0" smtClean="0"/>
              <a:t>par(</a:t>
            </a:r>
            <a:r>
              <a:rPr lang="en-US" dirty="0" err="1" smtClean="0"/>
              <a:t>mfrow</a:t>
            </a:r>
            <a:r>
              <a:rPr lang="en-US" dirty="0" smtClean="0"/>
              <a:t>=c(6,1),mar=c(2,5,3,5))</a:t>
            </a:r>
          </a:p>
          <a:p>
            <a:r>
              <a:rPr lang="en-US" dirty="0" err="1" smtClean="0"/>
              <a:t>zz</a:t>
            </a:r>
            <a:r>
              <a:rPr lang="en-US" dirty="0" smtClean="0"/>
              <a:t>&lt;-subset(input, CCP &gt;0.01 &amp; WBC&lt;0.01)</a:t>
            </a:r>
          </a:p>
          <a:p>
            <a:r>
              <a:rPr lang="en-US" dirty="0" err="1" smtClean="0"/>
              <a:t>nrow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colon&lt;-bio[</a:t>
            </a:r>
            <a:r>
              <a:rPr lang="en-US" dirty="0" err="1" smtClean="0"/>
              <a:t>na.omit</a:t>
            </a:r>
            <a:r>
              <a:rPr lang="en-US" dirty="0" smtClean="0"/>
              <a:t>(match(</a:t>
            </a:r>
            <a:r>
              <a:rPr lang="en-US" dirty="0" err="1" smtClean="0"/>
              <a:t>rownames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),</a:t>
            </a:r>
            <a:r>
              <a:rPr lang="en-US" dirty="0" err="1" smtClean="0"/>
              <a:t>rownames</a:t>
            </a:r>
            <a:r>
              <a:rPr lang="en-US" dirty="0" smtClean="0"/>
              <a:t>(bio))),]</a:t>
            </a:r>
          </a:p>
          <a:p>
            <a:r>
              <a:rPr lang="en-US" dirty="0" err="1" smtClean="0"/>
              <a:t>xtt</a:t>
            </a:r>
            <a:r>
              <a:rPr lang="en-US" dirty="0" smtClean="0"/>
              <a:t>&lt;-table(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colon$group,function</a:t>
            </a:r>
            <a:r>
              <a:rPr lang="en-US" dirty="0" smtClean="0"/>
              <a:t>(x) 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strsplit</a:t>
            </a:r>
            <a:r>
              <a:rPr lang="en-US" dirty="0" smtClean="0"/>
              <a:t>(x,"[,]")))))</a:t>
            </a:r>
          </a:p>
          <a:p>
            <a:r>
              <a:rPr lang="en-US" dirty="0" err="1" smtClean="0"/>
              <a:t>xtt</a:t>
            </a:r>
            <a:endParaRPr lang="en-US" dirty="0" smtClean="0"/>
          </a:p>
          <a:p>
            <a:r>
              <a:rPr lang="en-US" dirty="0" err="1" smtClean="0"/>
              <a:t>barplot</a:t>
            </a:r>
            <a:r>
              <a:rPr lang="en-US" dirty="0" smtClean="0"/>
              <a:t>(</a:t>
            </a:r>
            <a:r>
              <a:rPr lang="en-US" dirty="0" err="1" smtClean="0"/>
              <a:t>xtt,col</a:t>
            </a:r>
            <a:r>
              <a:rPr lang="en-US" dirty="0" smtClean="0"/>
              <a:t>=1:10,main="CCP &gt;0.01 &amp; WBC&lt;0.01")</a:t>
            </a:r>
          </a:p>
          <a:p>
            <a:endParaRPr lang="en-US" dirty="0" smtClean="0"/>
          </a:p>
          <a:p>
            <a:r>
              <a:rPr lang="en-US" dirty="0" err="1" smtClean="0"/>
              <a:t>zz</a:t>
            </a:r>
            <a:r>
              <a:rPr lang="en-US" dirty="0" smtClean="0"/>
              <a:t>&lt;-subset(input, CCP &gt;0.01 &amp; WBC&lt;0.01 &amp; CCT&gt;0.3)</a:t>
            </a:r>
          </a:p>
          <a:p>
            <a:r>
              <a:rPr lang="en-US" dirty="0" err="1" smtClean="0"/>
              <a:t>nrow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colon&lt;-bio[</a:t>
            </a:r>
            <a:r>
              <a:rPr lang="en-US" dirty="0" err="1" smtClean="0"/>
              <a:t>na.omit</a:t>
            </a:r>
            <a:r>
              <a:rPr lang="en-US" dirty="0" smtClean="0"/>
              <a:t>(match(</a:t>
            </a:r>
            <a:r>
              <a:rPr lang="en-US" dirty="0" err="1" smtClean="0"/>
              <a:t>rownames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),</a:t>
            </a:r>
            <a:r>
              <a:rPr lang="en-US" dirty="0" err="1" smtClean="0"/>
              <a:t>rownames</a:t>
            </a:r>
            <a:r>
              <a:rPr lang="en-US" dirty="0" smtClean="0"/>
              <a:t>(bio))),]</a:t>
            </a:r>
          </a:p>
          <a:p>
            <a:r>
              <a:rPr lang="en-US" dirty="0" err="1" smtClean="0"/>
              <a:t>xtt</a:t>
            </a:r>
            <a:r>
              <a:rPr lang="en-US" dirty="0" smtClean="0"/>
              <a:t>&lt;-table(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colon$group,function</a:t>
            </a:r>
            <a:r>
              <a:rPr lang="en-US" dirty="0" smtClean="0"/>
              <a:t>(x) 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strsplit</a:t>
            </a:r>
            <a:r>
              <a:rPr lang="en-US" dirty="0" smtClean="0"/>
              <a:t>(x,"[,]")))))</a:t>
            </a:r>
          </a:p>
          <a:p>
            <a:r>
              <a:rPr lang="en-US" dirty="0" err="1" smtClean="0"/>
              <a:t>xtt</a:t>
            </a:r>
            <a:endParaRPr lang="en-US" dirty="0" smtClean="0"/>
          </a:p>
          <a:p>
            <a:r>
              <a:rPr lang="en-US" dirty="0" err="1" smtClean="0"/>
              <a:t>barplot</a:t>
            </a:r>
            <a:r>
              <a:rPr lang="en-US" dirty="0" smtClean="0"/>
              <a:t>(</a:t>
            </a:r>
            <a:r>
              <a:rPr lang="en-US" dirty="0" err="1" smtClean="0"/>
              <a:t>xtt,col</a:t>
            </a:r>
            <a:r>
              <a:rPr lang="en-US" dirty="0" smtClean="0"/>
              <a:t>=1:10,main="CCP &gt;0.01 &amp; WBC&lt;0.01 &amp; CCT&gt;0.3")</a:t>
            </a:r>
          </a:p>
          <a:p>
            <a:endParaRPr lang="en-US" dirty="0" smtClean="0"/>
          </a:p>
          <a:p>
            <a:r>
              <a:rPr lang="en-US" dirty="0" err="1" smtClean="0"/>
              <a:t>zz</a:t>
            </a:r>
            <a:r>
              <a:rPr lang="en-US" dirty="0" smtClean="0"/>
              <a:t>&lt;-subset(input, CCP &gt;0.01 &amp; WBC&lt;0.01 &amp; Colon&gt;0.3)</a:t>
            </a:r>
          </a:p>
          <a:p>
            <a:r>
              <a:rPr lang="en-US" dirty="0" err="1" smtClean="0"/>
              <a:t>nrow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colon&lt;-bio[</a:t>
            </a:r>
            <a:r>
              <a:rPr lang="en-US" dirty="0" err="1" smtClean="0"/>
              <a:t>na.omit</a:t>
            </a:r>
            <a:r>
              <a:rPr lang="en-US" dirty="0" smtClean="0"/>
              <a:t>(match(</a:t>
            </a:r>
            <a:r>
              <a:rPr lang="en-US" dirty="0" err="1" smtClean="0"/>
              <a:t>rownames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),</a:t>
            </a:r>
            <a:r>
              <a:rPr lang="en-US" dirty="0" err="1" smtClean="0"/>
              <a:t>rownames</a:t>
            </a:r>
            <a:r>
              <a:rPr lang="en-US" dirty="0" smtClean="0"/>
              <a:t>(bio))),]</a:t>
            </a:r>
          </a:p>
          <a:p>
            <a:r>
              <a:rPr lang="en-US" dirty="0" err="1" smtClean="0"/>
              <a:t>xtt</a:t>
            </a:r>
            <a:r>
              <a:rPr lang="en-US" dirty="0" smtClean="0"/>
              <a:t>&lt;-table(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colon$group,function</a:t>
            </a:r>
            <a:r>
              <a:rPr lang="en-US" dirty="0" smtClean="0"/>
              <a:t>(x) 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strsplit</a:t>
            </a:r>
            <a:r>
              <a:rPr lang="en-US" dirty="0" smtClean="0"/>
              <a:t>(x,"[,]")))))</a:t>
            </a:r>
          </a:p>
          <a:p>
            <a:r>
              <a:rPr lang="en-US" dirty="0" err="1" smtClean="0"/>
              <a:t>xtt</a:t>
            </a:r>
            <a:endParaRPr lang="en-US" dirty="0" smtClean="0"/>
          </a:p>
          <a:p>
            <a:r>
              <a:rPr lang="en-US" dirty="0" err="1" smtClean="0"/>
              <a:t>barplot</a:t>
            </a:r>
            <a:r>
              <a:rPr lang="en-US" dirty="0" smtClean="0"/>
              <a:t>(</a:t>
            </a:r>
            <a:r>
              <a:rPr lang="en-US" dirty="0" err="1" smtClean="0"/>
              <a:t>xtt,col</a:t>
            </a:r>
            <a:r>
              <a:rPr lang="en-US" dirty="0" smtClean="0"/>
              <a:t>=1:10,main="CCP &gt;0.01 &amp; WBC&lt;0.01 &amp; Colon&gt;0.3")</a:t>
            </a:r>
          </a:p>
          <a:p>
            <a:endParaRPr lang="en-US" dirty="0" smtClean="0"/>
          </a:p>
          <a:p>
            <a:r>
              <a:rPr lang="en-US" dirty="0" err="1" smtClean="0"/>
              <a:t>zz</a:t>
            </a:r>
            <a:r>
              <a:rPr lang="en-US" dirty="0" smtClean="0"/>
              <a:t>&lt;-subset(input, CCP &gt;0.01 &amp; WBC&lt;0.01 &amp; Colon&gt;0.3 &amp; CCT&gt;0.3)</a:t>
            </a:r>
          </a:p>
          <a:p>
            <a:r>
              <a:rPr lang="en-US" dirty="0" err="1" smtClean="0"/>
              <a:t>nrow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colon&lt;-bio[</a:t>
            </a:r>
            <a:r>
              <a:rPr lang="en-US" dirty="0" err="1" smtClean="0"/>
              <a:t>na.omit</a:t>
            </a:r>
            <a:r>
              <a:rPr lang="en-US" dirty="0" smtClean="0"/>
              <a:t>(match(</a:t>
            </a:r>
            <a:r>
              <a:rPr lang="en-US" dirty="0" err="1" smtClean="0"/>
              <a:t>rownames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),</a:t>
            </a:r>
            <a:r>
              <a:rPr lang="en-US" dirty="0" err="1" smtClean="0"/>
              <a:t>rownames</a:t>
            </a:r>
            <a:r>
              <a:rPr lang="en-US" dirty="0" smtClean="0"/>
              <a:t>(bio))),]</a:t>
            </a:r>
          </a:p>
          <a:p>
            <a:r>
              <a:rPr lang="en-US" dirty="0" err="1" smtClean="0"/>
              <a:t>xtt</a:t>
            </a:r>
            <a:r>
              <a:rPr lang="en-US" dirty="0" smtClean="0"/>
              <a:t>&lt;-table(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colon$group,function</a:t>
            </a:r>
            <a:r>
              <a:rPr lang="en-US" dirty="0" smtClean="0"/>
              <a:t>(x) 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strsplit</a:t>
            </a:r>
            <a:r>
              <a:rPr lang="en-US" dirty="0" smtClean="0"/>
              <a:t>(x,"[,]")))))</a:t>
            </a:r>
          </a:p>
          <a:p>
            <a:r>
              <a:rPr lang="en-US" dirty="0" err="1" smtClean="0"/>
              <a:t>xtt</a:t>
            </a:r>
            <a:endParaRPr lang="en-US" dirty="0" smtClean="0"/>
          </a:p>
          <a:p>
            <a:r>
              <a:rPr lang="en-US" dirty="0" err="1" smtClean="0"/>
              <a:t>barplot</a:t>
            </a:r>
            <a:r>
              <a:rPr lang="en-US" dirty="0" smtClean="0"/>
              <a:t>(</a:t>
            </a:r>
            <a:r>
              <a:rPr lang="en-US" dirty="0" err="1" smtClean="0"/>
              <a:t>xtt,col</a:t>
            </a:r>
            <a:r>
              <a:rPr lang="en-US" dirty="0" smtClean="0"/>
              <a:t>=1:10,main="CCP &gt;0.01 &amp; WBC&lt;0.01 &amp; Colon&gt;0.3 &amp; CCT&gt;0.3")</a:t>
            </a:r>
          </a:p>
          <a:p>
            <a:endParaRPr lang="en-US" dirty="0" smtClean="0"/>
          </a:p>
          <a:p>
            <a:r>
              <a:rPr lang="en-US" dirty="0" err="1" smtClean="0"/>
              <a:t>zz</a:t>
            </a:r>
            <a:r>
              <a:rPr lang="en-US" dirty="0" smtClean="0"/>
              <a:t>&lt;-subset(input, CCP &gt;0.01 &amp; WBC&lt;0.01 &amp; Colon&gt;0.3 &amp; CCT&lt;0.01)</a:t>
            </a:r>
          </a:p>
          <a:p>
            <a:r>
              <a:rPr lang="en-US" dirty="0" err="1" smtClean="0"/>
              <a:t>nrow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colon&lt;-bio[</a:t>
            </a:r>
            <a:r>
              <a:rPr lang="en-US" dirty="0" err="1" smtClean="0"/>
              <a:t>na.omit</a:t>
            </a:r>
            <a:r>
              <a:rPr lang="en-US" dirty="0" smtClean="0"/>
              <a:t>(match(</a:t>
            </a:r>
            <a:r>
              <a:rPr lang="en-US" dirty="0" err="1" smtClean="0"/>
              <a:t>rownames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),</a:t>
            </a:r>
            <a:r>
              <a:rPr lang="en-US" dirty="0" err="1" smtClean="0"/>
              <a:t>rownames</a:t>
            </a:r>
            <a:r>
              <a:rPr lang="en-US" dirty="0" smtClean="0"/>
              <a:t>(bio))),]</a:t>
            </a:r>
          </a:p>
          <a:p>
            <a:r>
              <a:rPr lang="en-US" dirty="0" err="1" smtClean="0"/>
              <a:t>xtt</a:t>
            </a:r>
            <a:r>
              <a:rPr lang="en-US" dirty="0" smtClean="0"/>
              <a:t>&lt;-table(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colon$group,function</a:t>
            </a:r>
            <a:r>
              <a:rPr lang="en-US" dirty="0" smtClean="0"/>
              <a:t>(x) 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strsplit</a:t>
            </a:r>
            <a:r>
              <a:rPr lang="en-US" dirty="0" smtClean="0"/>
              <a:t>(x,"[,]")))))</a:t>
            </a:r>
          </a:p>
          <a:p>
            <a:r>
              <a:rPr lang="en-US" dirty="0" err="1" smtClean="0"/>
              <a:t>xtt</a:t>
            </a:r>
            <a:endParaRPr lang="en-US" dirty="0" smtClean="0"/>
          </a:p>
          <a:p>
            <a:r>
              <a:rPr lang="en-US" dirty="0" err="1" smtClean="0"/>
              <a:t>barplot</a:t>
            </a:r>
            <a:r>
              <a:rPr lang="en-US" dirty="0" smtClean="0"/>
              <a:t>(</a:t>
            </a:r>
            <a:r>
              <a:rPr lang="en-US" dirty="0" err="1" smtClean="0"/>
              <a:t>xtt,col</a:t>
            </a:r>
            <a:r>
              <a:rPr lang="en-US" dirty="0" smtClean="0"/>
              <a:t>=1:10,main="CCP &gt;0.01 &amp; WBC&lt;0.01 &amp; Colon&gt;0.3 &amp; CCT&lt;0.01")</a:t>
            </a:r>
          </a:p>
          <a:p>
            <a:endParaRPr lang="en-US" dirty="0" smtClean="0"/>
          </a:p>
          <a:p>
            <a:r>
              <a:rPr lang="en-US" dirty="0" err="1" smtClean="0"/>
              <a:t>zz</a:t>
            </a:r>
            <a:r>
              <a:rPr lang="en-US" dirty="0" smtClean="0"/>
              <a:t>&lt;-subset(input, CCP &gt;0.01 &amp; WBC&lt;0.01 &amp; CCT&lt;0.01)</a:t>
            </a:r>
          </a:p>
          <a:p>
            <a:r>
              <a:rPr lang="en-US" dirty="0" err="1" smtClean="0"/>
              <a:t>nrow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colon&lt;-bio[</a:t>
            </a:r>
            <a:r>
              <a:rPr lang="en-US" dirty="0" err="1" smtClean="0"/>
              <a:t>na.omit</a:t>
            </a:r>
            <a:r>
              <a:rPr lang="en-US" dirty="0" smtClean="0"/>
              <a:t>(match(</a:t>
            </a:r>
            <a:r>
              <a:rPr lang="en-US" dirty="0" err="1" smtClean="0"/>
              <a:t>rownames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),</a:t>
            </a:r>
            <a:r>
              <a:rPr lang="en-US" dirty="0" err="1" smtClean="0"/>
              <a:t>rownames</a:t>
            </a:r>
            <a:r>
              <a:rPr lang="en-US" dirty="0" smtClean="0"/>
              <a:t>(bio))),]</a:t>
            </a:r>
          </a:p>
          <a:p>
            <a:r>
              <a:rPr lang="en-US" dirty="0" err="1" smtClean="0"/>
              <a:t>xtt</a:t>
            </a:r>
            <a:r>
              <a:rPr lang="en-US" dirty="0" smtClean="0"/>
              <a:t>&lt;-table(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colon$group,function</a:t>
            </a:r>
            <a:r>
              <a:rPr lang="en-US" dirty="0" smtClean="0"/>
              <a:t>(x) 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strsplit</a:t>
            </a:r>
            <a:r>
              <a:rPr lang="en-US" dirty="0" smtClean="0"/>
              <a:t>(x,"[,]")))))</a:t>
            </a:r>
          </a:p>
          <a:p>
            <a:r>
              <a:rPr lang="en-US" dirty="0" err="1" smtClean="0"/>
              <a:t>xtt</a:t>
            </a:r>
            <a:endParaRPr lang="en-US" dirty="0" smtClean="0"/>
          </a:p>
          <a:p>
            <a:r>
              <a:rPr lang="en-US" dirty="0" err="1" smtClean="0"/>
              <a:t>barplot</a:t>
            </a:r>
            <a:r>
              <a:rPr lang="en-US" dirty="0" smtClean="0"/>
              <a:t>(</a:t>
            </a:r>
            <a:r>
              <a:rPr lang="en-US" dirty="0" err="1" smtClean="0"/>
              <a:t>xtt,col</a:t>
            </a:r>
            <a:r>
              <a:rPr lang="en-US" dirty="0" smtClean="0"/>
              <a:t>=1:10,main="CCP &gt;0.01 &amp; WBC&lt;0.01 &amp; CCT&lt;0.01")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for lung cancer plasma</a:t>
            </a:r>
          </a:p>
          <a:p>
            <a:r>
              <a:rPr lang="en-US" dirty="0" smtClean="0"/>
              <a:t>par(</a:t>
            </a:r>
            <a:r>
              <a:rPr lang="en-US" dirty="0" err="1" smtClean="0"/>
              <a:t>mfrow</a:t>
            </a:r>
            <a:r>
              <a:rPr lang="en-US" dirty="0" smtClean="0"/>
              <a:t>=c(4,1),mar=c(2,5,3,5))</a:t>
            </a:r>
          </a:p>
          <a:p>
            <a:r>
              <a:rPr lang="en-US" dirty="0" err="1" smtClean="0"/>
              <a:t>zz</a:t>
            </a:r>
            <a:r>
              <a:rPr lang="en-US" dirty="0" smtClean="0"/>
              <a:t>&lt;-subset(input, LCP &gt;0.01 &amp; WBC&lt;0.01)</a:t>
            </a:r>
          </a:p>
          <a:p>
            <a:r>
              <a:rPr lang="en-US" dirty="0" err="1" smtClean="0"/>
              <a:t>nrow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colon&lt;-bio[</a:t>
            </a:r>
            <a:r>
              <a:rPr lang="en-US" dirty="0" err="1" smtClean="0"/>
              <a:t>na.omit</a:t>
            </a:r>
            <a:r>
              <a:rPr lang="en-US" dirty="0" smtClean="0"/>
              <a:t>(match(</a:t>
            </a:r>
            <a:r>
              <a:rPr lang="en-US" dirty="0" err="1" smtClean="0"/>
              <a:t>rownames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),</a:t>
            </a:r>
            <a:r>
              <a:rPr lang="en-US" dirty="0" err="1" smtClean="0"/>
              <a:t>rownames</a:t>
            </a:r>
            <a:r>
              <a:rPr lang="en-US" dirty="0" smtClean="0"/>
              <a:t>(bio))),]</a:t>
            </a:r>
          </a:p>
          <a:p>
            <a:r>
              <a:rPr lang="en-US" dirty="0" err="1" smtClean="0"/>
              <a:t>xtt</a:t>
            </a:r>
            <a:r>
              <a:rPr lang="en-US" dirty="0" smtClean="0"/>
              <a:t>&lt;-table(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colon$group,function</a:t>
            </a:r>
            <a:r>
              <a:rPr lang="en-US" dirty="0" smtClean="0"/>
              <a:t>(x) 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strsplit</a:t>
            </a:r>
            <a:r>
              <a:rPr lang="en-US" dirty="0" smtClean="0"/>
              <a:t>(x,"[,]")))))</a:t>
            </a:r>
          </a:p>
          <a:p>
            <a:r>
              <a:rPr lang="en-US" dirty="0" err="1" smtClean="0"/>
              <a:t>xtt</a:t>
            </a:r>
            <a:endParaRPr lang="en-US" dirty="0" smtClean="0"/>
          </a:p>
          <a:p>
            <a:r>
              <a:rPr lang="en-US" dirty="0" err="1" smtClean="0"/>
              <a:t>barplot</a:t>
            </a:r>
            <a:r>
              <a:rPr lang="en-US" dirty="0" smtClean="0"/>
              <a:t>(</a:t>
            </a:r>
            <a:r>
              <a:rPr lang="en-US" dirty="0" err="1" smtClean="0"/>
              <a:t>xtt,col</a:t>
            </a:r>
            <a:r>
              <a:rPr lang="en-US" dirty="0" smtClean="0"/>
              <a:t>=1:10,main="LCP &gt;0.01 &amp; WBC&lt;0.01")</a:t>
            </a:r>
          </a:p>
          <a:p>
            <a:endParaRPr lang="en-US" dirty="0" smtClean="0"/>
          </a:p>
          <a:p>
            <a:r>
              <a:rPr lang="en-US" dirty="0" err="1" smtClean="0"/>
              <a:t>zz</a:t>
            </a:r>
            <a:r>
              <a:rPr lang="en-US" dirty="0" smtClean="0"/>
              <a:t>&lt;-subset(input, LCP &gt;0.01 &amp; WBC&lt;0.01 &amp; LCT&gt;0.3)</a:t>
            </a:r>
          </a:p>
          <a:p>
            <a:r>
              <a:rPr lang="en-US" dirty="0" err="1" smtClean="0"/>
              <a:t>nrow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colon&lt;-bio[</a:t>
            </a:r>
            <a:r>
              <a:rPr lang="en-US" dirty="0" err="1" smtClean="0"/>
              <a:t>na.omit</a:t>
            </a:r>
            <a:r>
              <a:rPr lang="en-US" dirty="0" smtClean="0"/>
              <a:t>(match(</a:t>
            </a:r>
            <a:r>
              <a:rPr lang="en-US" dirty="0" err="1" smtClean="0"/>
              <a:t>rownames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),</a:t>
            </a:r>
            <a:r>
              <a:rPr lang="en-US" dirty="0" err="1" smtClean="0"/>
              <a:t>rownames</a:t>
            </a:r>
            <a:r>
              <a:rPr lang="en-US" dirty="0" smtClean="0"/>
              <a:t>(bio))),]</a:t>
            </a:r>
          </a:p>
          <a:p>
            <a:r>
              <a:rPr lang="en-US" dirty="0" err="1" smtClean="0"/>
              <a:t>xtt</a:t>
            </a:r>
            <a:r>
              <a:rPr lang="en-US" dirty="0" smtClean="0"/>
              <a:t>&lt;-table(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colon$group,function</a:t>
            </a:r>
            <a:r>
              <a:rPr lang="en-US" dirty="0" smtClean="0"/>
              <a:t>(x) 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strsplit</a:t>
            </a:r>
            <a:r>
              <a:rPr lang="en-US" dirty="0" smtClean="0"/>
              <a:t>(x,"[,]")))))</a:t>
            </a:r>
          </a:p>
          <a:p>
            <a:r>
              <a:rPr lang="en-US" dirty="0" err="1" smtClean="0"/>
              <a:t>xtt</a:t>
            </a:r>
            <a:endParaRPr lang="en-US" dirty="0" smtClean="0"/>
          </a:p>
          <a:p>
            <a:r>
              <a:rPr lang="en-US" dirty="0" err="1" smtClean="0"/>
              <a:t>barplot</a:t>
            </a:r>
            <a:r>
              <a:rPr lang="en-US" dirty="0" smtClean="0"/>
              <a:t>(</a:t>
            </a:r>
            <a:r>
              <a:rPr lang="en-US" dirty="0" err="1" smtClean="0"/>
              <a:t>xtt,col</a:t>
            </a:r>
            <a:r>
              <a:rPr lang="en-US" dirty="0" smtClean="0"/>
              <a:t>=1:10,main="LCP &gt;0.01 &amp; WBC&lt;0.01 &amp; LCT&gt;0.3")</a:t>
            </a:r>
          </a:p>
          <a:p>
            <a:endParaRPr lang="en-US" dirty="0" smtClean="0"/>
          </a:p>
          <a:p>
            <a:r>
              <a:rPr lang="en-US" dirty="0" err="1" smtClean="0"/>
              <a:t>zz</a:t>
            </a:r>
            <a:r>
              <a:rPr lang="en-US" dirty="0" smtClean="0"/>
              <a:t>&lt;-subset(input, LCP &gt;0.01 &amp; WBC&lt;0.01 &amp; Lung&gt;0.3)</a:t>
            </a:r>
          </a:p>
          <a:p>
            <a:r>
              <a:rPr lang="en-US" dirty="0" err="1" smtClean="0"/>
              <a:t>nrow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colon&lt;-bio[</a:t>
            </a:r>
            <a:r>
              <a:rPr lang="en-US" dirty="0" err="1" smtClean="0"/>
              <a:t>na.omit</a:t>
            </a:r>
            <a:r>
              <a:rPr lang="en-US" dirty="0" smtClean="0"/>
              <a:t>(match(</a:t>
            </a:r>
            <a:r>
              <a:rPr lang="en-US" dirty="0" err="1" smtClean="0"/>
              <a:t>rownames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),</a:t>
            </a:r>
            <a:r>
              <a:rPr lang="en-US" dirty="0" err="1" smtClean="0"/>
              <a:t>rownames</a:t>
            </a:r>
            <a:r>
              <a:rPr lang="en-US" dirty="0" smtClean="0"/>
              <a:t>(bio))),]</a:t>
            </a:r>
          </a:p>
          <a:p>
            <a:r>
              <a:rPr lang="en-US" dirty="0" err="1" smtClean="0"/>
              <a:t>xtt</a:t>
            </a:r>
            <a:r>
              <a:rPr lang="en-US" dirty="0" smtClean="0"/>
              <a:t>&lt;-table(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colon$group,function</a:t>
            </a:r>
            <a:r>
              <a:rPr lang="en-US" dirty="0" smtClean="0"/>
              <a:t>(x) 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strsplit</a:t>
            </a:r>
            <a:r>
              <a:rPr lang="en-US" dirty="0" smtClean="0"/>
              <a:t>(x,"[,]")))))</a:t>
            </a:r>
          </a:p>
          <a:p>
            <a:r>
              <a:rPr lang="en-US" dirty="0" err="1" smtClean="0"/>
              <a:t>xtt</a:t>
            </a:r>
            <a:endParaRPr lang="en-US" dirty="0" smtClean="0"/>
          </a:p>
          <a:p>
            <a:r>
              <a:rPr lang="en-US" dirty="0" err="1" smtClean="0"/>
              <a:t>barplot</a:t>
            </a:r>
            <a:r>
              <a:rPr lang="en-US" dirty="0" smtClean="0"/>
              <a:t>(</a:t>
            </a:r>
            <a:r>
              <a:rPr lang="en-US" dirty="0" err="1" smtClean="0"/>
              <a:t>xtt,col</a:t>
            </a:r>
            <a:r>
              <a:rPr lang="en-US" dirty="0" smtClean="0"/>
              <a:t>=1:10,main="LCP &gt;0.01 &amp; WBC&lt;0.01 &amp; Lung&gt;0.3")</a:t>
            </a:r>
          </a:p>
          <a:p>
            <a:endParaRPr lang="en-US" dirty="0" smtClean="0"/>
          </a:p>
          <a:p>
            <a:r>
              <a:rPr lang="en-US" dirty="0" err="1" smtClean="0"/>
              <a:t>zz</a:t>
            </a:r>
            <a:r>
              <a:rPr lang="en-US" dirty="0" smtClean="0"/>
              <a:t>&lt;-subset(input, LCP &gt;0.01 &amp; WBC&lt;0.01 &amp; Lung&gt;0.3 &amp; LCT&gt;0.3)</a:t>
            </a:r>
          </a:p>
          <a:p>
            <a:r>
              <a:rPr lang="en-US" dirty="0" err="1" smtClean="0"/>
              <a:t>nrow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colon&lt;-bio[</a:t>
            </a:r>
            <a:r>
              <a:rPr lang="en-US" dirty="0" err="1" smtClean="0"/>
              <a:t>na.omit</a:t>
            </a:r>
            <a:r>
              <a:rPr lang="en-US" dirty="0" smtClean="0"/>
              <a:t>(match(</a:t>
            </a:r>
            <a:r>
              <a:rPr lang="en-US" dirty="0" err="1" smtClean="0"/>
              <a:t>rownames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),</a:t>
            </a:r>
            <a:r>
              <a:rPr lang="en-US" dirty="0" err="1" smtClean="0"/>
              <a:t>rownames</a:t>
            </a:r>
            <a:r>
              <a:rPr lang="en-US" dirty="0" smtClean="0"/>
              <a:t>(bio))),]</a:t>
            </a:r>
          </a:p>
          <a:p>
            <a:r>
              <a:rPr lang="en-US" dirty="0" err="1" smtClean="0"/>
              <a:t>xtt</a:t>
            </a:r>
            <a:r>
              <a:rPr lang="en-US" dirty="0" smtClean="0"/>
              <a:t>&lt;-table(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colon$group,function</a:t>
            </a:r>
            <a:r>
              <a:rPr lang="en-US" dirty="0" smtClean="0"/>
              <a:t>(x) 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strsplit</a:t>
            </a:r>
            <a:r>
              <a:rPr lang="en-US" dirty="0" smtClean="0"/>
              <a:t>(x,"[,]")))))</a:t>
            </a:r>
          </a:p>
          <a:p>
            <a:r>
              <a:rPr lang="en-US" dirty="0" err="1" smtClean="0"/>
              <a:t>xtt</a:t>
            </a:r>
            <a:endParaRPr lang="en-US" dirty="0" smtClean="0"/>
          </a:p>
          <a:p>
            <a:r>
              <a:rPr lang="en-US" dirty="0" err="1" smtClean="0"/>
              <a:t>barplot</a:t>
            </a:r>
            <a:r>
              <a:rPr lang="en-US" dirty="0" smtClean="0"/>
              <a:t>(</a:t>
            </a:r>
            <a:r>
              <a:rPr lang="en-US" dirty="0" err="1" smtClean="0"/>
              <a:t>xtt,col</a:t>
            </a:r>
            <a:r>
              <a:rPr lang="en-US" dirty="0" smtClean="0"/>
              <a:t>=1:10,main="LCP &gt;0.01 &amp; WBC&lt;0.01 &amp; Lung&gt;0.3 &amp; LCT&gt;0.3")</a:t>
            </a:r>
          </a:p>
          <a:p>
            <a:endParaRPr lang="en-US" dirty="0" smtClean="0"/>
          </a:p>
          <a:p>
            <a:r>
              <a:rPr lang="en-US" dirty="0" err="1" smtClean="0"/>
              <a:t>getwd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err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AD81-DDBC-446B-B4DB-C1AFAA16AE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install.packages</a:t>
            </a:r>
            <a:r>
              <a:rPr lang="en-US" dirty="0" smtClean="0"/>
              <a:t>("~/monod_1.1.tar.gz")</a:t>
            </a:r>
          </a:p>
          <a:p>
            <a:r>
              <a:rPr lang="en-US" dirty="0" smtClean="0"/>
              <a:t>library("</a:t>
            </a:r>
            <a:r>
              <a:rPr lang="en-US" dirty="0" err="1" smtClean="0"/>
              <a:t>monod</a:t>
            </a:r>
            <a:r>
              <a:rPr lang="en-US" dirty="0" smtClean="0"/>
              <a:t>")</a:t>
            </a:r>
          </a:p>
          <a:p>
            <a:r>
              <a:rPr lang="en-US" dirty="0" smtClean="0"/>
              <a:t>library("ggplot2")</a:t>
            </a:r>
          </a:p>
          <a:p>
            <a:r>
              <a:rPr lang="en-US" dirty="0" smtClean="0"/>
              <a:t>library("reshape2")</a:t>
            </a:r>
          </a:p>
          <a:p>
            <a:endParaRPr lang="en-US" dirty="0" smtClean="0"/>
          </a:p>
          <a:p>
            <a:r>
              <a:rPr lang="en-US" dirty="0" err="1" smtClean="0"/>
              <a:t>setwd</a:t>
            </a:r>
            <a:r>
              <a:rPr lang="en-US" dirty="0" smtClean="0"/>
              <a:t>("/media/NAS1/shg047/</a:t>
            </a:r>
            <a:r>
              <a:rPr lang="en-US" dirty="0" err="1" smtClean="0"/>
              <a:t>monod</a:t>
            </a:r>
            <a:r>
              <a:rPr lang="en-US" dirty="0" smtClean="0"/>
              <a:t>/</a:t>
            </a:r>
            <a:r>
              <a:rPr lang="en-US" dirty="0" err="1" smtClean="0"/>
              <a:t>hapinfo</a:t>
            </a:r>
            <a:r>
              <a:rPr lang="en-US" dirty="0" smtClean="0"/>
              <a:t>")</a:t>
            </a:r>
          </a:p>
          <a:p>
            <a:r>
              <a:rPr lang="en-US" dirty="0" smtClean="0"/>
              <a:t>#system("</a:t>
            </a:r>
            <a:r>
              <a:rPr lang="en-US" dirty="0" err="1" smtClean="0"/>
              <a:t>scp</a:t>
            </a:r>
            <a:r>
              <a:rPr lang="en-US" dirty="0" smtClean="0"/>
              <a:t> shg047@tscc-login.sdsc.edu:/home/shg047/oasis/</a:t>
            </a:r>
            <a:r>
              <a:rPr lang="en-US" dirty="0" err="1" smtClean="0"/>
              <a:t>monod</a:t>
            </a:r>
            <a:r>
              <a:rPr lang="en-US" dirty="0" smtClean="0"/>
              <a:t>/</a:t>
            </a:r>
            <a:r>
              <a:rPr lang="en-US" dirty="0" err="1" smtClean="0"/>
              <a:t>saminfo</a:t>
            </a:r>
            <a:r>
              <a:rPr lang="en-US" dirty="0" smtClean="0"/>
              <a:t>/N37Salk.saminfo ./")</a:t>
            </a:r>
          </a:p>
          <a:p>
            <a:r>
              <a:rPr lang="en-US" dirty="0" smtClean="0"/>
              <a:t>#system("</a:t>
            </a:r>
            <a:r>
              <a:rPr lang="en-US" dirty="0" err="1" smtClean="0"/>
              <a:t>scp</a:t>
            </a:r>
            <a:r>
              <a:rPr lang="en-US" dirty="0" smtClean="0"/>
              <a:t> shg047@tscc-login.sdsc.edu:/home/shg047/oasis/</a:t>
            </a:r>
            <a:r>
              <a:rPr lang="en-US" dirty="0" err="1" smtClean="0"/>
              <a:t>monod</a:t>
            </a:r>
            <a:r>
              <a:rPr lang="en-US" dirty="0" smtClean="0"/>
              <a:t>/</a:t>
            </a:r>
            <a:r>
              <a:rPr lang="en-US" dirty="0" err="1" smtClean="0"/>
              <a:t>hapinfo</a:t>
            </a:r>
            <a:r>
              <a:rPr lang="en-US" dirty="0" smtClean="0"/>
              <a:t>/MHL4.RData ./")</a:t>
            </a:r>
          </a:p>
          <a:p>
            <a:r>
              <a:rPr lang="en-US" dirty="0" smtClean="0"/>
              <a:t>#data1&lt;-</a:t>
            </a:r>
            <a:r>
              <a:rPr lang="en-US" dirty="0" err="1" smtClean="0"/>
              <a:t>read.table</a:t>
            </a:r>
            <a:r>
              <a:rPr lang="en-US" dirty="0" smtClean="0"/>
              <a:t>("/media/Home_Raid1/shg047/NAS1/</a:t>
            </a:r>
            <a:r>
              <a:rPr lang="en-US" dirty="0" err="1" smtClean="0"/>
              <a:t>monod</a:t>
            </a:r>
            <a:r>
              <a:rPr lang="en-US" dirty="0" smtClean="0"/>
              <a:t>/</a:t>
            </a:r>
            <a:r>
              <a:rPr lang="en-US" dirty="0" err="1" smtClean="0"/>
              <a:t>mhl</a:t>
            </a:r>
            <a:r>
              <a:rPr lang="en-US" dirty="0" smtClean="0"/>
              <a:t>/mhl.</a:t>
            </a:r>
            <a:r>
              <a:rPr lang="en-US" dirty="0" err="1" smtClean="0"/>
              <a:t>mhbs</a:t>
            </a:r>
            <a:r>
              <a:rPr lang="en-US" dirty="0" smtClean="0"/>
              <a:t>",head=</a:t>
            </a:r>
            <a:r>
              <a:rPr lang="en-US" dirty="0" err="1" smtClean="0"/>
              <a:t>T,row.names</a:t>
            </a:r>
            <a:r>
              <a:rPr lang="en-US" dirty="0" smtClean="0"/>
              <a:t>=1)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rownames</a:t>
            </a:r>
            <a:r>
              <a:rPr lang="en-US" dirty="0" smtClean="0"/>
              <a:t>(data1)&lt;-colon2hyphen(</a:t>
            </a:r>
            <a:r>
              <a:rPr lang="en-US" dirty="0" err="1" smtClean="0"/>
              <a:t>rownames</a:t>
            </a:r>
            <a:r>
              <a:rPr lang="en-US" dirty="0" smtClean="0"/>
              <a:t>(data1))</a:t>
            </a:r>
          </a:p>
          <a:p>
            <a:r>
              <a:rPr lang="en-US" dirty="0" smtClean="0"/>
              <a:t>load("./MHL4.RData")</a:t>
            </a:r>
          </a:p>
          <a:p>
            <a:r>
              <a:rPr lang="en-US" dirty="0" err="1" smtClean="0"/>
              <a:t>colnames</a:t>
            </a:r>
            <a:r>
              <a:rPr lang="en-US" dirty="0" smtClean="0"/>
              <a:t>(data)&lt;-</a:t>
            </a:r>
            <a:r>
              <a:rPr lang="en-US" dirty="0" err="1" smtClean="0"/>
              <a:t>gsub</a:t>
            </a:r>
            <a:r>
              <a:rPr lang="en-US" dirty="0" smtClean="0"/>
              <a:t>(".sorted.clipped.bam.hapInfo.txt.hap","",</a:t>
            </a:r>
            <a:r>
              <a:rPr lang="en-US" dirty="0" err="1" smtClean="0"/>
              <a:t>colnames</a:t>
            </a:r>
            <a:r>
              <a:rPr lang="en-US" dirty="0" smtClean="0"/>
              <a:t>(data))</a:t>
            </a:r>
          </a:p>
          <a:p>
            <a:r>
              <a:rPr lang="en-US" dirty="0" err="1" smtClean="0"/>
              <a:t>colnames</a:t>
            </a:r>
            <a:r>
              <a:rPr lang="en-US" dirty="0" smtClean="0"/>
              <a:t>(data)&lt;-</a:t>
            </a:r>
            <a:r>
              <a:rPr lang="en-US" dirty="0" err="1" smtClean="0"/>
              <a:t>gsub</a:t>
            </a:r>
            <a:r>
              <a:rPr lang="en-US" dirty="0" smtClean="0"/>
              <a:t>(".hapInfo.txt.hap","",</a:t>
            </a:r>
            <a:r>
              <a:rPr lang="en-US" dirty="0" err="1" smtClean="0"/>
              <a:t>colnames</a:t>
            </a:r>
            <a:r>
              <a:rPr lang="en-US" dirty="0" smtClean="0"/>
              <a:t>(data))</a:t>
            </a:r>
          </a:p>
          <a:p>
            <a:r>
              <a:rPr lang="en-US" dirty="0" err="1" smtClean="0"/>
              <a:t>saminfo</a:t>
            </a:r>
            <a:r>
              <a:rPr lang="en-US" dirty="0" smtClean="0"/>
              <a:t>&lt;-</a:t>
            </a:r>
            <a:r>
              <a:rPr lang="en-US" dirty="0" err="1" smtClean="0"/>
              <a:t>read.table</a:t>
            </a:r>
            <a:r>
              <a:rPr lang="en-US" dirty="0" smtClean="0"/>
              <a:t>("/media/NAS1/shg047/</a:t>
            </a:r>
            <a:r>
              <a:rPr lang="en-US" dirty="0" err="1" smtClean="0"/>
              <a:t>monod</a:t>
            </a:r>
            <a:r>
              <a:rPr lang="en-US" dirty="0" smtClean="0"/>
              <a:t>/</a:t>
            </a:r>
            <a:r>
              <a:rPr lang="en-US" dirty="0" err="1" smtClean="0"/>
              <a:t>hapinfo</a:t>
            </a:r>
            <a:r>
              <a:rPr lang="en-US" dirty="0" smtClean="0"/>
              <a:t>/N37Salk.saminfo",sep="\t")</a:t>
            </a:r>
          </a:p>
          <a:p>
            <a:endParaRPr lang="en-US" dirty="0" smtClean="0"/>
          </a:p>
          <a:p>
            <a:r>
              <a:rPr lang="en-US" dirty="0" smtClean="0"/>
              <a:t>load("</a:t>
            </a:r>
            <a:r>
              <a:rPr lang="en-US" dirty="0" err="1" smtClean="0"/>
              <a:t>gsirlt.RData</a:t>
            </a:r>
            <a:r>
              <a:rPr lang="en-US" dirty="0" smtClean="0"/>
              <a:t>")              # selected biomarker for each reference</a:t>
            </a:r>
          </a:p>
          <a:p>
            <a:r>
              <a:rPr lang="en-US" dirty="0" err="1" smtClean="0"/>
              <a:t>nrow</a:t>
            </a:r>
            <a:r>
              <a:rPr lang="en-US" dirty="0" smtClean="0"/>
              <a:t>(</a:t>
            </a:r>
            <a:r>
              <a:rPr lang="en-US" dirty="0" err="1" smtClean="0"/>
              <a:t>gsirlt</a:t>
            </a:r>
            <a:r>
              <a:rPr lang="en-US" dirty="0" smtClean="0"/>
              <a:t>)</a:t>
            </a:r>
          </a:p>
          <a:p>
            <a:r>
              <a:rPr lang="en-US" dirty="0" smtClean="0"/>
              <a:t>gsirlt1&lt;-subset(</a:t>
            </a:r>
            <a:r>
              <a:rPr lang="en-US" dirty="0" err="1" smtClean="0"/>
              <a:t>gsirlt,refMax</a:t>
            </a:r>
            <a:r>
              <a:rPr lang="en-US" dirty="0" smtClean="0"/>
              <a:t>&gt;0.3 &amp; GSI&gt;0.6)</a:t>
            </a:r>
          </a:p>
          <a:p>
            <a:r>
              <a:rPr lang="en-US" dirty="0" smtClean="0"/>
              <a:t>gsirlt1$group&lt;-</a:t>
            </a:r>
            <a:r>
              <a:rPr lang="en-US" dirty="0" err="1" smtClean="0"/>
              <a:t>as.character</a:t>
            </a:r>
            <a:r>
              <a:rPr lang="en-US" dirty="0" smtClean="0"/>
              <a:t>(gsirlt1$group)</a:t>
            </a:r>
          </a:p>
          <a:p>
            <a:r>
              <a:rPr lang="en-US" dirty="0" err="1" smtClean="0"/>
              <a:t>nrow</a:t>
            </a:r>
            <a:r>
              <a:rPr lang="en-US" dirty="0" smtClean="0"/>
              <a:t>(gsirlt1)</a:t>
            </a:r>
          </a:p>
          <a:p>
            <a:r>
              <a:rPr lang="en-US" dirty="0" smtClean="0"/>
              <a:t>bio&lt;-gsi2bio(gsirlt1)</a:t>
            </a:r>
          </a:p>
          <a:p>
            <a:endParaRPr lang="en-US" dirty="0" smtClean="0"/>
          </a:p>
          <a:p>
            <a:r>
              <a:rPr lang="en-US" dirty="0" smtClean="0"/>
              <a:t>Data=data[,</a:t>
            </a:r>
            <a:r>
              <a:rPr lang="en-US" dirty="0" err="1" smtClean="0"/>
              <a:t>grep</a:t>
            </a:r>
            <a:r>
              <a:rPr lang="en-US" dirty="0" smtClean="0"/>
              <a:t>("STL|N37|age|ENC|new|centenarian|CTT|HCT|X7.T|X6.T|X6.P|RRBS.6P|X7.P|RRBS.7P|NC.P",colnames(data))]</a:t>
            </a:r>
          </a:p>
          <a:p>
            <a:r>
              <a:rPr lang="en-US" dirty="0" err="1" smtClean="0"/>
              <a:t>colnames</a:t>
            </a:r>
            <a:r>
              <a:rPr lang="en-US" dirty="0" smtClean="0"/>
              <a:t>(Data)[</a:t>
            </a:r>
            <a:r>
              <a:rPr lang="en-US" dirty="0" err="1" smtClean="0"/>
              <a:t>grep</a:t>
            </a:r>
            <a:r>
              <a:rPr lang="en-US" dirty="0" smtClean="0"/>
              <a:t>(".",</a:t>
            </a:r>
            <a:r>
              <a:rPr lang="en-US" dirty="0" err="1" smtClean="0"/>
              <a:t>colnames</a:t>
            </a:r>
            <a:r>
              <a:rPr lang="en-US" dirty="0" smtClean="0"/>
              <a:t>(Data))]&lt;-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colnames</a:t>
            </a:r>
            <a:r>
              <a:rPr lang="en-US" dirty="0" smtClean="0"/>
              <a:t>(Data)[</a:t>
            </a:r>
            <a:r>
              <a:rPr lang="en-US" dirty="0" err="1" smtClean="0"/>
              <a:t>grep</a:t>
            </a:r>
            <a:r>
              <a:rPr lang="en-US" dirty="0" smtClean="0"/>
              <a:t>(".",</a:t>
            </a:r>
            <a:r>
              <a:rPr lang="en-US" dirty="0" err="1" smtClean="0"/>
              <a:t>colnames</a:t>
            </a:r>
            <a:r>
              <a:rPr lang="en-US" dirty="0" smtClean="0"/>
              <a:t>(Data))],function(x) 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strsplit</a:t>
            </a:r>
            <a:r>
              <a:rPr lang="en-US" dirty="0" smtClean="0"/>
              <a:t>(x,".</a:t>
            </a:r>
            <a:r>
              <a:rPr lang="en-US" dirty="0" err="1" smtClean="0"/>
              <a:t>hapInfo</a:t>
            </a:r>
            <a:r>
              <a:rPr lang="en-US" dirty="0" smtClean="0"/>
              <a:t>|.sorted"))[1]))</a:t>
            </a:r>
          </a:p>
          <a:p>
            <a:r>
              <a:rPr lang="en-US" dirty="0" err="1" smtClean="0"/>
              <a:t>colnames</a:t>
            </a:r>
            <a:r>
              <a:rPr lang="en-US" dirty="0" smtClean="0"/>
              <a:t>(Data)[</a:t>
            </a:r>
            <a:r>
              <a:rPr lang="en-US" dirty="0" err="1" smtClean="0"/>
              <a:t>grep</a:t>
            </a:r>
            <a:r>
              <a:rPr lang="en-US" dirty="0" smtClean="0"/>
              <a:t>("</a:t>
            </a:r>
            <a:r>
              <a:rPr lang="en-US" dirty="0" err="1" smtClean="0"/>
              <a:t>age|new|centenarian|WB|middle</a:t>
            </a:r>
            <a:r>
              <a:rPr lang="en-US" dirty="0" smtClean="0"/>
              <a:t>",</a:t>
            </a:r>
            <a:r>
              <a:rPr lang="en-US" dirty="0" err="1" smtClean="0"/>
              <a:t>colnames</a:t>
            </a:r>
            <a:r>
              <a:rPr lang="en-US" dirty="0" smtClean="0"/>
              <a:t>(Data))]&lt;-"WBC"</a:t>
            </a:r>
          </a:p>
          <a:p>
            <a:r>
              <a:rPr lang="en-US" dirty="0" smtClean="0"/>
              <a:t>Data&lt;-rename(Data)</a:t>
            </a:r>
          </a:p>
          <a:p>
            <a:r>
              <a:rPr lang="en-US" dirty="0" err="1" smtClean="0"/>
              <a:t>colnames</a:t>
            </a:r>
            <a:r>
              <a:rPr lang="en-US" dirty="0" smtClean="0"/>
              <a:t>(Data)[</a:t>
            </a:r>
            <a:r>
              <a:rPr lang="en-US" dirty="0" err="1" smtClean="0"/>
              <a:t>grep</a:t>
            </a:r>
            <a:r>
              <a:rPr lang="en-US" dirty="0" smtClean="0"/>
              <a:t>("</a:t>
            </a:r>
            <a:r>
              <a:rPr lang="en-US" dirty="0" err="1" smtClean="0"/>
              <a:t>age|new|centenarian|WB|middle</a:t>
            </a:r>
            <a:r>
              <a:rPr lang="en-US" dirty="0" smtClean="0"/>
              <a:t>",</a:t>
            </a:r>
            <a:r>
              <a:rPr lang="en-US" dirty="0" err="1" smtClean="0"/>
              <a:t>colnames</a:t>
            </a:r>
            <a:r>
              <a:rPr lang="en-US" dirty="0" smtClean="0"/>
              <a:t>(Data))]&lt;-"WBC"</a:t>
            </a:r>
          </a:p>
          <a:p>
            <a:r>
              <a:rPr lang="en-US" dirty="0" err="1" smtClean="0"/>
              <a:t>colnames</a:t>
            </a:r>
            <a:r>
              <a:rPr lang="en-US" dirty="0" smtClean="0"/>
              <a:t>(Data)&lt;-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colnames</a:t>
            </a:r>
            <a:r>
              <a:rPr lang="en-US" dirty="0" smtClean="0"/>
              <a:t>(Data),function(x) 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strsplit</a:t>
            </a:r>
            <a:r>
              <a:rPr lang="en-US" dirty="0" smtClean="0"/>
              <a:t>(x,"[.|-]"))[1]))</a:t>
            </a:r>
          </a:p>
          <a:p>
            <a:endParaRPr lang="en-US" dirty="0" smtClean="0"/>
          </a:p>
          <a:p>
            <a:r>
              <a:rPr lang="en-US" dirty="0" smtClean="0"/>
              <a:t>input&lt;-</a:t>
            </a:r>
            <a:r>
              <a:rPr lang="en-US" dirty="0" err="1" smtClean="0"/>
              <a:t>data.frame</a:t>
            </a:r>
            <a:r>
              <a:rPr lang="en-US" dirty="0" smtClean="0"/>
              <a:t>(t(apply(Data,1,function(x) </a:t>
            </a:r>
            <a:r>
              <a:rPr lang="en-US" dirty="0" err="1" smtClean="0"/>
              <a:t>tapply</a:t>
            </a:r>
            <a:r>
              <a:rPr lang="en-US" dirty="0" smtClean="0"/>
              <a:t>(</a:t>
            </a:r>
            <a:r>
              <a:rPr lang="en-US" dirty="0" err="1" smtClean="0"/>
              <a:t>x,colnames</a:t>
            </a:r>
            <a:r>
              <a:rPr lang="en-US" dirty="0" smtClean="0"/>
              <a:t>(Data),function(x) mean(x,na.rm=T)))))</a:t>
            </a:r>
          </a:p>
          <a:p>
            <a:endParaRPr lang="en-US" dirty="0" smtClean="0"/>
          </a:p>
          <a:p>
            <a:r>
              <a:rPr lang="en-US" dirty="0" smtClean="0"/>
              <a:t># for colon cancer plasma</a:t>
            </a:r>
          </a:p>
          <a:p>
            <a:r>
              <a:rPr lang="en-US" dirty="0" smtClean="0"/>
              <a:t>par(</a:t>
            </a:r>
            <a:r>
              <a:rPr lang="en-US" dirty="0" err="1" smtClean="0"/>
              <a:t>mfrow</a:t>
            </a:r>
            <a:r>
              <a:rPr lang="en-US" dirty="0" smtClean="0"/>
              <a:t>=c(4,1),mar=c(2,5,3,5))</a:t>
            </a:r>
          </a:p>
          <a:p>
            <a:r>
              <a:rPr lang="en-US" dirty="0" err="1" smtClean="0"/>
              <a:t>zz</a:t>
            </a:r>
            <a:r>
              <a:rPr lang="en-US" dirty="0" smtClean="0"/>
              <a:t>&lt;-subset(input, CCP &gt;0.01 &amp; WBC&lt;0.01)</a:t>
            </a:r>
          </a:p>
          <a:p>
            <a:r>
              <a:rPr lang="en-US" dirty="0" err="1" smtClean="0"/>
              <a:t>nrow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colon&lt;-bio[</a:t>
            </a:r>
            <a:r>
              <a:rPr lang="en-US" dirty="0" err="1" smtClean="0"/>
              <a:t>na.omit</a:t>
            </a:r>
            <a:r>
              <a:rPr lang="en-US" dirty="0" smtClean="0"/>
              <a:t>(match(</a:t>
            </a:r>
            <a:r>
              <a:rPr lang="en-US" dirty="0" err="1" smtClean="0"/>
              <a:t>rownames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),</a:t>
            </a:r>
            <a:r>
              <a:rPr lang="en-US" dirty="0" err="1" smtClean="0"/>
              <a:t>rownames</a:t>
            </a:r>
            <a:r>
              <a:rPr lang="en-US" dirty="0" smtClean="0"/>
              <a:t>(bio))),]</a:t>
            </a:r>
          </a:p>
          <a:p>
            <a:r>
              <a:rPr lang="en-US" dirty="0" err="1" smtClean="0"/>
              <a:t>xtt</a:t>
            </a:r>
            <a:r>
              <a:rPr lang="en-US" dirty="0" smtClean="0"/>
              <a:t>&lt;-table(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colon$group,function</a:t>
            </a:r>
            <a:r>
              <a:rPr lang="en-US" dirty="0" smtClean="0"/>
              <a:t>(x) 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strsplit</a:t>
            </a:r>
            <a:r>
              <a:rPr lang="en-US" dirty="0" smtClean="0"/>
              <a:t>(x,"[,]")))))</a:t>
            </a:r>
          </a:p>
          <a:p>
            <a:r>
              <a:rPr lang="en-US" dirty="0" err="1" smtClean="0"/>
              <a:t>xtt</a:t>
            </a:r>
            <a:endParaRPr lang="en-US" dirty="0" smtClean="0"/>
          </a:p>
          <a:p>
            <a:r>
              <a:rPr lang="en-US" dirty="0" err="1" smtClean="0"/>
              <a:t>barplot</a:t>
            </a:r>
            <a:r>
              <a:rPr lang="en-US" dirty="0" smtClean="0"/>
              <a:t>(</a:t>
            </a:r>
            <a:r>
              <a:rPr lang="en-US" dirty="0" err="1" smtClean="0"/>
              <a:t>xtt,col</a:t>
            </a:r>
            <a:r>
              <a:rPr lang="en-US" dirty="0" smtClean="0"/>
              <a:t>=1:10,main="CCP &gt;0.01 &amp; WBC&lt;0.01")</a:t>
            </a:r>
          </a:p>
          <a:p>
            <a:endParaRPr lang="en-US" dirty="0" smtClean="0"/>
          </a:p>
          <a:p>
            <a:r>
              <a:rPr lang="en-US" dirty="0" err="1" smtClean="0"/>
              <a:t>zz</a:t>
            </a:r>
            <a:r>
              <a:rPr lang="en-US" dirty="0" smtClean="0"/>
              <a:t>&lt;-subset(input, CCP &gt;0.01 &amp; WBC&lt;0.01 &amp; CCT&gt;0.3)</a:t>
            </a:r>
          </a:p>
          <a:p>
            <a:r>
              <a:rPr lang="en-US" dirty="0" err="1" smtClean="0"/>
              <a:t>nrow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colon&lt;-bio[</a:t>
            </a:r>
            <a:r>
              <a:rPr lang="en-US" dirty="0" err="1" smtClean="0"/>
              <a:t>na.omit</a:t>
            </a:r>
            <a:r>
              <a:rPr lang="en-US" dirty="0" smtClean="0"/>
              <a:t>(match(</a:t>
            </a:r>
            <a:r>
              <a:rPr lang="en-US" dirty="0" err="1" smtClean="0"/>
              <a:t>rownames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),</a:t>
            </a:r>
            <a:r>
              <a:rPr lang="en-US" dirty="0" err="1" smtClean="0"/>
              <a:t>rownames</a:t>
            </a:r>
            <a:r>
              <a:rPr lang="en-US" dirty="0" smtClean="0"/>
              <a:t>(bio))),]</a:t>
            </a:r>
          </a:p>
          <a:p>
            <a:r>
              <a:rPr lang="en-US" dirty="0" err="1" smtClean="0"/>
              <a:t>xtt</a:t>
            </a:r>
            <a:r>
              <a:rPr lang="en-US" dirty="0" smtClean="0"/>
              <a:t>&lt;-table(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colon$group,function</a:t>
            </a:r>
            <a:r>
              <a:rPr lang="en-US" dirty="0" smtClean="0"/>
              <a:t>(x) 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strsplit</a:t>
            </a:r>
            <a:r>
              <a:rPr lang="en-US" dirty="0" smtClean="0"/>
              <a:t>(x,"[,]")))))</a:t>
            </a:r>
          </a:p>
          <a:p>
            <a:r>
              <a:rPr lang="en-US" dirty="0" err="1" smtClean="0"/>
              <a:t>xtt</a:t>
            </a:r>
            <a:endParaRPr lang="en-US" dirty="0" smtClean="0"/>
          </a:p>
          <a:p>
            <a:r>
              <a:rPr lang="en-US" dirty="0" err="1" smtClean="0"/>
              <a:t>barplot</a:t>
            </a:r>
            <a:r>
              <a:rPr lang="en-US" dirty="0" smtClean="0"/>
              <a:t>(</a:t>
            </a:r>
            <a:r>
              <a:rPr lang="en-US" dirty="0" err="1" smtClean="0"/>
              <a:t>xtt,col</a:t>
            </a:r>
            <a:r>
              <a:rPr lang="en-US" dirty="0" smtClean="0"/>
              <a:t>=1:10,main="CCP &gt;0.01 &amp; WBC&lt;0.01 &amp; CCT&gt;0.3")</a:t>
            </a:r>
          </a:p>
          <a:p>
            <a:endParaRPr lang="en-US" dirty="0" smtClean="0"/>
          </a:p>
          <a:p>
            <a:r>
              <a:rPr lang="en-US" dirty="0" err="1" smtClean="0"/>
              <a:t>zz</a:t>
            </a:r>
            <a:r>
              <a:rPr lang="en-US" dirty="0" smtClean="0"/>
              <a:t>&lt;-subset(input, CCP &gt;0.01 &amp; WBC&lt;0.01 &amp; Colon&gt;0.3)</a:t>
            </a:r>
          </a:p>
          <a:p>
            <a:r>
              <a:rPr lang="en-US" dirty="0" err="1" smtClean="0"/>
              <a:t>nrow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colon&lt;-bio[</a:t>
            </a:r>
            <a:r>
              <a:rPr lang="en-US" dirty="0" err="1" smtClean="0"/>
              <a:t>na.omit</a:t>
            </a:r>
            <a:r>
              <a:rPr lang="en-US" dirty="0" smtClean="0"/>
              <a:t>(match(</a:t>
            </a:r>
            <a:r>
              <a:rPr lang="en-US" dirty="0" err="1" smtClean="0"/>
              <a:t>rownames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),</a:t>
            </a:r>
            <a:r>
              <a:rPr lang="en-US" dirty="0" err="1" smtClean="0"/>
              <a:t>rownames</a:t>
            </a:r>
            <a:r>
              <a:rPr lang="en-US" dirty="0" smtClean="0"/>
              <a:t>(bio))),]</a:t>
            </a:r>
          </a:p>
          <a:p>
            <a:r>
              <a:rPr lang="en-US" dirty="0" err="1" smtClean="0"/>
              <a:t>xtt</a:t>
            </a:r>
            <a:r>
              <a:rPr lang="en-US" dirty="0" smtClean="0"/>
              <a:t>&lt;-table(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colon$group,function</a:t>
            </a:r>
            <a:r>
              <a:rPr lang="en-US" dirty="0" smtClean="0"/>
              <a:t>(x) 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strsplit</a:t>
            </a:r>
            <a:r>
              <a:rPr lang="en-US" dirty="0" smtClean="0"/>
              <a:t>(x,"[,]")))))</a:t>
            </a:r>
          </a:p>
          <a:p>
            <a:r>
              <a:rPr lang="en-US" dirty="0" err="1" smtClean="0"/>
              <a:t>xtt</a:t>
            </a:r>
            <a:endParaRPr lang="en-US" dirty="0" smtClean="0"/>
          </a:p>
          <a:p>
            <a:r>
              <a:rPr lang="en-US" dirty="0" err="1" smtClean="0"/>
              <a:t>barplot</a:t>
            </a:r>
            <a:r>
              <a:rPr lang="en-US" dirty="0" smtClean="0"/>
              <a:t>(</a:t>
            </a:r>
            <a:r>
              <a:rPr lang="en-US" dirty="0" err="1" smtClean="0"/>
              <a:t>xtt,col</a:t>
            </a:r>
            <a:r>
              <a:rPr lang="en-US" dirty="0" smtClean="0"/>
              <a:t>=1:10,main="CCP &gt;0.01 &amp; WBC&lt;0.01 &amp; Colon&gt;0.3")</a:t>
            </a:r>
          </a:p>
          <a:p>
            <a:endParaRPr lang="en-US" dirty="0" smtClean="0"/>
          </a:p>
          <a:p>
            <a:r>
              <a:rPr lang="en-US" dirty="0" err="1" smtClean="0"/>
              <a:t>zz</a:t>
            </a:r>
            <a:r>
              <a:rPr lang="en-US" dirty="0" smtClean="0"/>
              <a:t>&lt;-subset(input, CCP &gt;0.01 &amp; WBC&lt;0.01 &amp; Colon&gt;0.3 &amp; CCT&gt;0.3)</a:t>
            </a:r>
          </a:p>
          <a:p>
            <a:r>
              <a:rPr lang="en-US" dirty="0" err="1" smtClean="0"/>
              <a:t>nrow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colon&lt;-bio[</a:t>
            </a:r>
            <a:r>
              <a:rPr lang="en-US" dirty="0" err="1" smtClean="0"/>
              <a:t>na.omit</a:t>
            </a:r>
            <a:r>
              <a:rPr lang="en-US" dirty="0" smtClean="0"/>
              <a:t>(match(</a:t>
            </a:r>
            <a:r>
              <a:rPr lang="en-US" dirty="0" err="1" smtClean="0"/>
              <a:t>rownames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),</a:t>
            </a:r>
            <a:r>
              <a:rPr lang="en-US" dirty="0" err="1" smtClean="0"/>
              <a:t>rownames</a:t>
            </a:r>
            <a:r>
              <a:rPr lang="en-US" dirty="0" smtClean="0"/>
              <a:t>(bio))),]</a:t>
            </a:r>
          </a:p>
          <a:p>
            <a:r>
              <a:rPr lang="en-US" dirty="0" err="1" smtClean="0"/>
              <a:t>xtt</a:t>
            </a:r>
            <a:r>
              <a:rPr lang="en-US" dirty="0" smtClean="0"/>
              <a:t>&lt;-table(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colon$group,function</a:t>
            </a:r>
            <a:r>
              <a:rPr lang="en-US" dirty="0" smtClean="0"/>
              <a:t>(x) 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strsplit</a:t>
            </a:r>
            <a:r>
              <a:rPr lang="en-US" dirty="0" smtClean="0"/>
              <a:t>(x,"[,]")))))</a:t>
            </a:r>
          </a:p>
          <a:p>
            <a:r>
              <a:rPr lang="en-US" dirty="0" err="1" smtClean="0"/>
              <a:t>xtt</a:t>
            </a:r>
            <a:endParaRPr lang="en-US" dirty="0" smtClean="0"/>
          </a:p>
          <a:p>
            <a:r>
              <a:rPr lang="en-US" dirty="0" err="1" smtClean="0"/>
              <a:t>barplot</a:t>
            </a:r>
            <a:r>
              <a:rPr lang="en-US" dirty="0" smtClean="0"/>
              <a:t>(</a:t>
            </a:r>
            <a:r>
              <a:rPr lang="en-US" dirty="0" err="1" smtClean="0"/>
              <a:t>xtt,col</a:t>
            </a:r>
            <a:r>
              <a:rPr lang="en-US" dirty="0" smtClean="0"/>
              <a:t>=1:10,main="CCP &gt;0.01 &amp; WBC&lt;0.01 &amp; Colon&gt;0.3 &amp; CCT&gt;0.3")</a:t>
            </a:r>
          </a:p>
          <a:p>
            <a:endParaRPr lang="en-US" dirty="0" smtClean="0"/>
          </a:p>
          <a:p>
            <a:r>
              <a:rPr lang="en-US" dirty="0" smtClean="0"/>
              <a:t># for lung cancer plasma</a:t>
            </a:r>
          </a:p>
          <a:p>
            <a:r>
              <a:rPr lang="en-US" dirty="0" smtClean="0"/>
              <a:t>par(</a:t>
            </a:r>
            <a:r>
              <a:rPr lang="en-US" dirty="0" err="1" smtClean="0"/>
              <a:t>mfrow</a:t>
            </a:r>
            <a:r>
              <a:rPr lang="en-US" dirty="0" smtClean="0"/>
              <a:t>=c(4,1),mar=c(2,5,3,5))</a:t>
            </a:r>
          </a:p>
          <a:p>
            <a:r>
              <a:rPr lang="en-US" dirty="0" err="1" smtClean="0"/>
              <a:t>zz</a:t>
            </a:r>
            <a:r>
              <a:rPr lang="en-US" dirty="0" smtClean="0"/>
              <a:t>&lt;-subset(input, LCP &gt;0.01 &amp; WBC&lt;0.01)</a:t>
            </a:r>
          </a:p>
          <a:p>
            <a:r>
              <a:rPr lang="en-US" dirty="0" err="1" smtClean="0"/>
              <a:t>nrow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colon&lt;-bio[</a:t>
            </a:r>
            <a:r>
              <a:rPr lang="en-US" dirty="0" err="1" smtClean="0"/>
              <a:t>na.omit</a:t>
            </a:r>
            <a:r>
              <a:rPr lang="en-US" dirty="0" smtClean="0"/>
              <a:t>(match(</a:t>
            </a:r>
            <a:r>
              <a:rPr lang="en-US" dirty="0" err="1" smtClean="0"/>
              <a:t>rownames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),</a:t>
            </a:r>
            <a:r>
              <a:rPr lang="en-US" dirty="0" err="1" smtClean="0"/>
              <a:t>rownames</a:t>
            </a:r>
            <a:r>
              <a:rPr lang="en-US" dirty="0" smtClean="0"/>
              <a:t>(bio))),]</a:t>
            </a:r>
          </a:p>
          <a:p>
            <a:r>
              <a:rPr lang="en-US" dirty="0" err="1" smtClean="0"/>
              <a:t>xtt</a:t>
            </a:r>
            <a:r>
              <a:rPr lang="en-US" dirty="0" smtClean="0"/>
              <a:t>&lt;-table(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colon$group,function</a:t>
            </a:r>
            <a:r>
              <a:rPr lang="en-US" dirty="0" smtClean="0"/>
              <a:t>(x) 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strsplit</a:t>
            </a:r>
            <a:r>
              <a:rPr lang="en-US" dirty="0" smtClean="0"/>
              <a:t>(x,"[,]")))))</a:t>
            </a:r>
          </a:p>
          <a:p>
            <a:r>
              <a:rPr lang="en-US" dirty="0" err="1" smtClean="0"/>
              <a:t>xtt</a:t>
            </a:r>
            <a:endParaRPr lang="en-US" dirty="0" smtClean="0"/>
          </a:p>
          <a:p>
            <a:r>
              <a:rPr lang="en-US" dirty="0" err="1" smtClean="0"/>
              <a:t>barplot</a:t>
            </a:r>
            <a:r>
              <a:rPr lang="en-US" dirty="0" smtClean="0"/>
              <a:t>(</a:t>
            </a:r>
            <a:r>
              <a:rPr lang="en-US" dirty="0" err="1" smtClean="0"/>
              <a:t>xtt,col</a:t>
            </a:r>
            <a:r>
              <a:rPr lang="en-US" dirty="0" smtClean="0"/>
              <a:t>=1:10,main="LCP &gt;0.01 &amp; WBC&lt;0.01")</a:t>
            </a:r>
          </a:p>
          <a:p>
            <a:endParaRPr lang="en-US" dirty="0" smtClean="0"/>
          </a:p>
          <a:p>
            <a:r>
              <a:rPr lang="en-US" dirty="0" err="1" smtClean="0"/>
              <a:t>zz</a:t>
            </a:r>
            <a:r>
              <a:rPr lang="en-US" dirty="0" smtClean="0"/>
              <a:t>&lt;-subset(input, LCP &gt;0.01 &amp; WBC&lt;0.01 &amp; LCT&gt;0.3)</a:t>
            </a:r>
          </a:p>
          <a:p>
            <a:r>
              <a:rPr lang="en-US" dirty="0" err="1" smtClean="0"/>
              <a:t>nrow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colon&lt;-bio[</a:t>
            </a:r>
            <a:r>
              <a:rPr lang="en-US" dirty="0" err="1" smtClean="0"/>
              <a:t>na.omit</a:t>
            </a:r>
            <a:r>
              <a:rPr lang="en-US" dirty="0" smtClean="0"/>
              <a:t>(match(</a:t>
            </a:r>
            <a:r>
              <a:rPr lang="en-US" dirty="0" err="1" smtClean="0"/>
              <a:t>rownames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),</a:t>
            </a:r>
            <a:r>
              <a:rPr lang="en-US" dirty="0" err="1" smtClean="0"/>
              <a:t>rownames</a:t>
            </a:r>
            <a:r>
              <a:rPr lang="en-US" dirty="0" smtClean="0"/>
              <a:t>(bio))),]</a:t>
            </a:r>
          </a:p>
          <a:p>
            <a:r>
              <a:rPr lang="en-US" dirty="0" err="1" smtClean="0"/>
              <a:t>xtt</a:t>
            </a:r>
            <a:r>
              <a:rPr lang="en-US" dirty="0" smtClean="0"/>
              <a:t>&lt;-table(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colon$group,function</a:t>
            </a:r>
            <a:r>
              <a:rPr lang="en-US" dirty="0" smtClean="0"/>
              <a:t>(x) 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strsplit</a:t>
            </a:r>
            <a:r>
              <a:rPr lang="en-US" dirty="0" smtClean="0"/>
              <a:t>(x,"[,]")))))</a:t>
            </a:r>
          </a:p>
          <a:p>
            <a:r>
              <a:rPr lang="en-US" dirty="0" err="1" smtClean="0"/>
              <a:t>xtt</a:t>
            </a:r>
            <a:endParaRPr lang="en-US" dirty="0" smtClean="0"/>
          </a:p>
          <a:p>
            <a:r>
              <a:rPr lang="en-US" dirty="0" err="1" smtClean="0"/>
              <a:t>barplot</a:t>
            </a:r>
            <a:r>
              <a:rPr lang="en-US" dirty="0" smtClean="0"/>
              <a:t>(</a:t>
            </a:r>
            <a:r>
              <a:rPr lang="en-US" dirty="0" err="1" smtClean="0"/>
              <a:t>xtt,col</a:t>
            </a:r>
            <a:r>
              <a:rPr lang="en-US" dirty="0" smtClean="0"/>
              <a:t>=1:10,main="LCP &gt;0.01 &amp; WBC&lt;0.01 &amp; LCT&gt;0.3")</a:t>
            </a:r>
          </a:p>
          <a:p>
            <a:endParaRPr lang="en-US" dirty="0" smtClean="0"/>
          </a:p>
          <a:p>
            <a:r>
              <a:rPr lang="en-US" dirty="0" err="1" smtClean="0"/>
              <a:t>zz</a:t>
            </a:r>
            <a:r>
              <a:rPr lang="en-US" dirty="0" smtClean="0"/>
              <a:t>&lt;-subset(input, LCP &gt;0.01 &amp; WBC&lt;0.01 &amp; Lung&gt;0.3)</a:t>
            </a:r>
          </a:p>
          <a:p>
            <a:r>
              <a:rPr lang="en-US" dirty="0" err="1" smtClean="0"/>
              <a:t>nrow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colon&lt;-bio[</a:t>
            </a:r>
            <a:r>
              <a:rPr lang="en-US" dirty="0" err="1" smtClean="0"/>
              <a:t>na.omit</a:t>
            </a:r>
            <a:r>
              <a:rPr lang="en-US" dirty="0" smtClean="0"/>
              <a:t>(match(</a:t>
            </a:r>
            <a:r>
              <a:rPr lang="en-US" dirty="0" err="1" smtClean="0"/>
              <a:t>rownames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),</a:t>
            </a:r>
            <a:r>
              <a:rPr lang="en-US" dirty="0" err="1" smtClean="0"/>
              <a:t>rownames</a:t>
            </a:r>
            <a:r>
              <a:rPr lang="en-US" dirty="0" smtClean="0"/>
              <a:t>(bio))),]</a:t>
            </a:r>
          </a:p>
          <a:p>
            <a:r>
              <a:rPr lang="en-US" dirty="0" err="1" smtClean="0"/>
              <a:t>xtt</a:t>
            </a:r>
            <a:r>
              <a:rPr lang="en-US" dirty="0" smtClean="0"/>
              <a:t>&lt;-table(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colon$group,function</a:t>
            </a:r>
            <a:r>
              <a:rPr lang="en-US" dirty="0" smtClean="0"/>
              <a:t>(x) 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strsplit</a:t>
            </a:r>
            <a:r>
              <a:rPr lang="en-US" dirty="0" smtClean="0"/>
              <a:t>(x,"[,]")))))</a:t>
            </a:r>
          </a:p>
          <a:p>
            <a:r>
              <a:rPr lang="en-US" dirty="0" err="1" smtClean="0"/>
              <a:t>xtt</a:t>
            </a:r>
            <a:endParaRPr lang="en-US" dirty="0" smtClean="0"/>
          </a:p>
          <a:p>
            <a:r>
              <a:rPr lang="en-US" dirty="0" err="1" smtClean="0"/>
              <a:t>barplot</a:t>
            </a:r>
            <a:r>
              <a:rPr lang="en-US" dirty="0" smtClean="0"/>
              <a:t>(</a:t>
            </a:r>
            <a:r>
              <a:rPr lang="en-US" dirty="0" err="1" smtClean="0"/>
              <a:t>xtt,col</a:t>
            </a:r>
            <a:r>
              <a:rPr lang="en-US" dirty="0" smtClean="0"/>
              <a:t>=1:10,main="LCP &gt;0.01 &amp; WBC&lt;0.01 &amp; Lung&gt;0.3")</a:t>
            </a:r>
          </a:p>
          <a:p>
            <a:endParaRPr lang="en-US" dirty="0" smtClean="0"/>
          </a:p>
          <a:p>
            <a:r>
              <a:rPr lang="en-US" dirty="0" err="1" smtClean="0"/>
              <a:t>zz</a:t>
            </a:r>
            <a:r>
              <a:rPr lang="en-US" dirty="0" smtClean="0"/>
              <a:t>&lt;-subset(input, LCP &gt;0.01 &amp; WBC&lt;0.01 &amp; Lung&gt;0.3 &amp; LCT&gt;0.3)</a:t>
            </a:r>
          </a:p>
          <a:p>
            <a:r>
              <a:rPr lang="en-US" dirty="0" err="1" smtClean="0"/>
              <a:t>nrow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colon&lt;-bio[</a:t>
            </a:r>
            <a:r>
              <a:rPr lang="en-US" dirty="0" err="1" smtClean="0"/>
              <a:t>na.omit</a:t>
            </a:r>
            <a:r>
              <a:rPr lang="en-US" dirty="0" smtClean="0"/>
              <a:t>(match(</a:t>
            </a:r>
            <a:r>
              <a:rPr lang="en-US" dirty="0" err="1" smtClean="0"/>
              <a:t>rownames</a:t>
            </a:r>
            <a:r>
              <a:rPr lang="en-US" dirty="0" smtClean="0"/>
              <a:t>(</a:t>
            </a:r>
            <a:r>
              <a:rPr lang="en-US" dirty="0" err="1" smtClean="0"/>
              <a:t>zz</a:t>
            </a:r>
            <a:r>
              <a:rPr lang="en-US" dirty="0" smtClean="0"/>
              <a:t>),</a:t>
            </a:r>
            <a:r>
              <a:rPr lang="en-US" dirty="0" err="1" smtClean="0"/>
              <a:t>rownames</a:t>
            </a:r>
            <a:r>
              <a:rPr lang="en-US" dirty="0" smtClean="0"/>
              <a:t>(bio))),]</a:t>
            </a:r>
          </a:p>
          <a:p>
            <a:r>
              <a:rPr lang="en-US" dirty="0" err="1" smtClean="0"/>
              <a:t>xtt</a:t>
            </a:r>
            <a:r>
              <a:rPr lang="en-US" dirty="0" smtClean="0"/>
              <a:t>&lt;-table(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colon$group,function</a:t>
            </a:r>
            <a:r>
              <a:rPr lang="en-US" dirty="0" smtClean="0"/>
              <a:t>(x) 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strsplit</a:t>
            </a:r>
            <a:r>
              <a:rPr lang="en-US" dirty="0" smtClean="0"/>
              <a:t>(x,"[,]")))))</a:t>
            </a:r>
          </a:p>
          <a:p>
            <a:r>
              <a:rPr lang="en-US" dirty="0" err="1" smtClean="0"/>
              <a:t>xtt</a:t>
            </a:r>
            <a:endParaRPr lang="en-US" dirty="0" smtClean="0"/>
          </a:p>
          <a:p>
            <a:r>
              <a:rPr lang="en-US" dirty="0" err="1" smtClean="0"/>
              <a:t>barplot</a:t>
            </a:r>
            <a:r>
              <a:rPr lang="en-US" dirty="0" smtClean="0"/>
              <a:t>(</a:t>
            </a:r>
            <a:r>
              <a:rPr lang="en-US" dirty="0" err="1" smtClean="0"/>
              <a:t>xtt,col</a:t>
            </a:r>
            <a:r>
              <a:rPr lang="en-US" dirty="0" smtClean="0"/>
              <a:t>=1:10,main="LCP &gt;0.01 &amp; WBC&lt;0.01 &amp; Lung&gt;0.3 &amp; LCT&gt;0.3")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err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AD81-DDBC-446B-B4DB-C1AFAA16AE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1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AD81-DDBC-446B-B4DB-C1AFAA16AE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17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4A7E-3242-4248-B147-842410FC03D1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7186-CEC3-4B66-B0A1-35E6E362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5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4A7E-3242-4248-B147-842410FC03D1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7186-CEC3-4B66-B0A1-35E6E362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5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4A7E-3242-4248-B147-842410FC03D1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7186-CEC3-4B66-B0A1-35E6E362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0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4A7E-3242-4248-B147-842410FC03D1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7186-CEC3-4B66-B0A1-35E6E362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6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4A7E-3242-4248-B147-842410FC03D1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7186-CEC3-4B66-B0A1-35E6E362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4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4A7E-3242-4248-B147-842410FC03D1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7186-CEC3-4B66-B0A1-35E6E362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4A7E-3242-4248-B147-842410FC03D1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7186-CEC3-4B66-B0A1-35E6E362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0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4A7E-3242-4248-B147-842410FC03D1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7186-CEC3-4B66-B0A1-35E6E362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1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4A7E-3242-4248-B147-842410FC03D1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7186-CEC3-4B66-B0A1-35E6E362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3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4A7E-3242-4248-B147-842410FC03D1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7186-CEC3-4B66-B0A1-35E6E362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5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4A7E-3242-4248-B147-842410FC03D1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7186-CEC3-4B66-B0A1-35E6E362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8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04A7E-3242-4248-B147-842410FC03D1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7186-CEC3-4B66-B0A1-35E6E362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1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72" y="715241"/>
            <a:ext cx="5586874" cy="56137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4421" y="192506"/>
            <a:ext cx="873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distribution of the colon cancer plasma high MHL regions in tissue-of-origin references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9432" y="1764632"/>
            <a:ext cx="604582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select CCP high MHL vs WBC</a:t>
            </a:r>
          </a:p>
          <a:p>
            <a:r>
              <a:rPr lang="en-US" dirty="0" smtClean="0"/>
              <a:t>2, check these high MHL distribution in 10 reference</a:t>
            </a:r>
          </a:p>
          <a:p>
            <a:r>
              <a:rPr lang="en-US" dirty="0"/>
              <a:t> </a:t>
            </a:r>
            <a:r>
              <a:rPr lang="en-US" dirty="0" smtClean="0"/>
              <a:t>a)</a:t>
            </a:r>
            <a:r>
              <a:rPr lang="en-US" dirty="0" smtClean="0"/>
              <a:t> CCP&gt;0.01 and WBC&lt;0.01</a:t>
            </a:r>
          </a:p>
          <a:p>
            <a:r>
              <a:rPr lang="en-US" dirty="0" smtClean="0"/>
              <a:t>  b) CCP&gt;0.01, WBC&lt;0.01 and CCT&gt;0.3</a:t>
            </a:r>
          </a:p>
          <a:p>
            <a:r>
              <a:rPr lang="en-US" dirty="0" smtClean="0"/>
              <a:t>  c) CCP&gt;0.01, WBC&lt;0.01 and Colon&gt;0.3</a:t>
            </a:r>
          </a:p>
          <a:p>
            <a:r>
              <a:rPr lang="en-US" dirty="0" smtClean="0"/>
              <a:t>  d) CCP&gt;0.01, WBC&lt;0.01, both CCT, Colon&gt;0.3</a:t>
            </a:r>
          </a:p>
          <a:p>
            <a:endParaRPr lang="en-US" dirty="0"/>
          </a:p>
          <a:p>
            <a:r>
              <a:rPr lang="en-US" dirty="0" smtClean="0"/>
              <a:t>We can observe that Colon specific regions are enriched </a:t>
            </a:r>
          </a:p>
          <a:p>
            <a:r>
              <a:rPr lang="en-US" dirty="0" smtClean="0"/>
              <a:t>when we require CCT or Colon high MHL, indicating these high</a:t>
            </a:r>
          </a:p>
          <a:p>
            <a:r>
              <a:rPr lang="en-US" dirty="0" smtClean="0"/>
              <a:t>MHL regions were caused by colon or CCT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see bottom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145588" y="1313699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regions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45588" y="5508597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regions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145588" y="2762798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regions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45588" y="4059498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regions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25933" y="772845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254211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413" y="3526205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7213" y="4836845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3381" y="3522108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518 regions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79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561838"/>
            <a:ext cx="5892800" cy="59211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84421" y="192506"/>
            <a:ext cx="873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distribution of the colon cancer plasma high MHL regions in tissue-of-origin references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53149" y="1205832"/>
            <a:ext cx="59263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select LCP high MHL vs WBC</a:t>
            </a:r>
          </a:p>
          <a:p>
            <a:r>
              <a:rPr lang="en-US" dirty="0" smtClean="0"/>
              <a:t>2, check these high MHL distribution in 10 reference</a:t>
            </a:r>
          </a:p>
          <a:p>
            <a:r>
              <a:rPr lang="en-US" dirty="0"/>
              <a:t> </a:t>
            </a:r>
            <a:r>
              <a:rPr lang="en-US" dirty="0" smtClean="0"/>
              <a:t> a) LCP&gt;0.01 and WBC&lt;0.01</a:t>
            </a:r>
          </a:p>
          <a:p>
            <a:r>
              <a:rPr lang="en-US" dirty="0" smtClean="0"/>
              <a:t>  b) LCP&gt;0.01, WBC&lt;0.01 and LCT&gt;0.3</a:t>
            </a:r>
          </a:p>
          <a:p>
            <a:r>
              <a:rPr lang="en-US" dirty="0" smtClean="0"/>
              <a:t>  c) LCP&gt;0.01, WBC&lt;0.01 and Lung&gt;0.3</a:t>
            </a:r>
          </a:p>
          <a:p>
            <a:r>
              <a:rPr lang="en-US" dirty="0" smtClean="0"/>
              <a:t>  d) LCP&gt;0.01, WBC&lt;0.01, both LCT, Lung&gt;0.3</a:t>
            </a:r>
          </a:p>
          <a:p>
            <a:endParaRPr lang="en-US" dirty="0"/>
          </a:p>
          <a:p>
            <a:r>
              <a:rPr lang="en-US" dirty="0" smtClean="0"/>
              <a:t>We can observe that Lung specific regions are enriched </a:t>
            </a:r>
          </a:p>
          <a:p>
            <a:r>
              <a:rPr lang="en-US" dirty="0" smtClean="0"/>
              <a:t>when we require LCT or Lung high MHL, indicating these high</a:t>
            </a:r>
          </a:p>
          <a:p>
            <a:r>
              <a:rPr lang="en-US" dirty="0" smtClean="0"/>
              <a:t>MHL regions were caused by colon or LCT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see bottom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70572" y="1357034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regions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70572" y="5551932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regions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70572" y="2806133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regions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70572" y="4102833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regions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2835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32.239.25.238:8787/graphics/plot.png?width=725&amp;height=870&amp;randomizer=67624945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378967"/>
            <a:ext cx="4834573" cy="580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9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1285</Words>
  <Application>Microsoft Office PowerPoint</Application>
  <PresentationFormat>Widescreen</PresentationFormat>
  <Paragraphs>247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UC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27</cp:revision>
  <dcterms:created xsi:type="dcterms:W3CDTF">2017-05-29T22:07:08Z</dcterms:created>
  <dcterms:modified xsi:type="dcterms:W3CDTF">2017-05-31T03:46:00Z</dcterms:modified>
</cp:coreProperties>
</file>