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8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66C9-9AC7-453E-95FE-EBE83BA52D2D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8D82-650F-4FCB-A63B-A52239AF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7375" y="104173"/>
            <a:ext cx="3453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000" kern="5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Twins Data Analysis Pipeline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762" y="625789"/>
            <a:ext cx="93929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AutoNum type="arabicPeriod"/>
            </a:pPr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Heavy Smoking </a:t>
            </a:r>
            <a:r>
              <a:rPr lang="en-US" altLang="zh-CN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Accelerated Aging (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or Discovery?</a:t>
            </a:r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AutoNum type="arabicPeriod"/>
            </a:pPr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Download Age prediction model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Prediction the Biological Age for the twins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Compare the Age Acceleration or Not? 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Does this Acceleration affected by Gender? Or any significant difference? </a:t>
            </a:r>
          </a:p>
          <a:p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Female/Male-specific </a:t>
            </a:r>
            <a:r>
              <a:rPr lang="en-US" altLang="zh-CN" sz="1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methylation sensitive to smoking (exposure)</a:t>
            </a:r>
          </a:p>
          <a:p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Female/male is more predisposed to some </a:t>
            </a:r>
            <a:r>
              <a:rPr lang="en-US" sz="1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diease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(MS, SLE, Depression) 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Usually be considered to genetic influence. 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However, Is there any </a:t>
            </a:r>
            <a:r>
              <a:rPr lang="en-US" sz="1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methylation is susceptible to smoking in Male/</a:t>
            </a:r>
            <a:r>
              <a:rPr lang="en-US" sz="1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Femaile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Build a model that gender specific susceptible </a:t>
            </a:r>
            <a:r>
              <a:rPr lang="en-US" sz="1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methylation link to specific gender susceptible disease. 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We can collect all gender specific DMR/DMG and mapping to gender susceptible disease (pathway and GWAS)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Meanwhile, We are sequencing data, we can control some specific GWAS identified SNP. </a:t>
            </a:r>
          </a:p>
          <a:p>
            <a:endParaRPr lang="en-US"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Genetic determined Epigenetic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It is said genetic factors (SNP) would determined Epigenetic status (Methylation). 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Call SNP and Methylation and try to give a quantitative estimation (20% or 80%)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 SNP and methylation interaction network (Genome-wide vs Genome-wide, Pathway vs Genome-wide)</a:t>
            </a:r>
          </a:p>
          <a:p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Data-driven Analysis. 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Smoking vs non-smoking (pair-wised)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Smoking network vs non-smoking network (SNP vs </a:t>
            </a:r>
            <a:r>
              <a:rPr lang="en-US" sz="11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methylome</a:t>
            </a:r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explain exposure influence to GEN-EPI interface</a:t>
            </a:r>
          </a:p>
          <a:p>
            <a:endParaRPr lang="en-US" sz="11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Deconvolution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We are PBMC data and we can estimate the component from different cell group. (T cell and B cell)</a:t>
            </a:r>
          </a:p>
          <a:p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We can tell others smoking more likely influence B-cell or T-cell? 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57175" indent="-257175">
              <a:buAutoNum type="arabicPeriod" startAt="6"/>
            </a:pPr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Smoking influence to MHB or not?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MHL based co-methylation network and compared with traditional network? 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SNP and MHL interaction network </a:t>
            </a:r>
          </a:p>
          <a:p>
            <a:r>
              <a:rPr lang="en-US" sz="11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 Biological age prediction model by MHL</a:t>
            </a:r>
          </a:p>
        </p:txBody>
      </p:sp>
    </p:spTree>
    <p:extLst>
      <p:ext uri="{BB962C8B-B14F-4D97-AF65-F5344CB8AC3E}">
        <p14:creationId xmlns:p14="http://schemas.microsoft.com/office/powerpoint/2010/main" val="14751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709" y="3059696"/>
            <a:ext cx="824484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MH450K</a:t>
            </a:r>
          </a:p>
          <a:p>
            <a:endParaRPr lang="en-US" sz="13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GSE43975: 30 whole blood: MZ twin pairs discordant for BMI and 10 pairs concordant for BMI ), </a:t>
            </a:r>
            <a:r>
              <a:rPr lang="en-US" sz="135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GSE52114: 12 Whole blood twin (healthy), </a:t>
            </a:r>
            <a:r>
              <a:rPr lang="en-US" sz="135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age </a:t>
            </a:r>
          </a:p>
          <a:p>
            <a:endParaRPr lang="en-US" sz="13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420" y="709136"/>
            <a:ext cx="5394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 have a higher risk of radiation-induced: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Lung cancer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Thyroid cancer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Breast cancer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7709" y="1884416"/>
            <a:ext cx="9154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WGBS:</a:t>
            </a:r>
          </a:p>
          <a:p>
            <a:endParaRPr lang="en-US" sz="135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 blood samples from monozygotic (</a:t>
            </a:r>
            <a:r>
              <a:rPr lang="en-US" sz="13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MZ) including: 7 MZ pair</a:t>
            </a:r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s, 6 DZ pairs</a:t>
            </a:r>
          </a:p>
          <a:p>
            <a:r>
              <a:rPr lang="en-US" sz="13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GSE59869: while blood specimens from 4 pairs of MZ twins and 1 pair of DZ twin that are discordant for ALL</a:t>
            </a:r>
          </a:p>
        </p:txBody>
      </p:sp>
    </p:spTree>
    <p:extLst>
      <p:ext uri="{BB962C8B-B14F-4D97-AF65-F5344CB8AC3E}">
        <p14:creationId xmlns:p14="http://schemas.microsoft.com/office/powerpoint/2010/main" val="388396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411</Words>
  <Application>Microsoft Office PowerPoint</Application>
  <PresentationFormat>On-screen Show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17</cp:revision>
  <dcterms:created xsi:type="dcterms:W3CDTF">2016-08-30T23:45:43Z</dcterms:created>
  <dcterms:modified xsi:type="dcterms:W3CDTF">2016-10-18T20:19:33Z</dcterms:modified>
</cp:coreProperties>
</file>