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8D9E-DEE2-4C9C-B00A-3FB3AB99941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8CFA3-0ABB-46B0-BFB5-7BBC2C3A6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2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Methylation block in human genome’s observation.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2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5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3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4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D9AE-40AC-4884-A7A0-A2B31D09C5A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DE76-CEC5-421B-8AE0-A2BC61649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5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17272" y="1673518"/>
            <a:ext cx="3404969" cy="4270082"/>
            <a:chOff x="465991" y="1673518"/>
            <a:chExt cx="3404969" cy="42700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13507" r="8978" b="3450"/>
            <a:stretch/>
          </p:blipFill>
          <p:spPr>
            <a:xfrm>
              <a:off x="465991" y="1673518"/>
              <a:ext cx="3404969" cy="427008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696720" y="3156327"/>
              <a:ext cx="1538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cs typeface="Aldhabi" panose="01000000000000000000" pitchFamily="2" charset="-78"/>
                </a:rPr>
                <a:t>E</a:t>
              </a:r>
              <a:r>
                <a:rPr lang="en-US" sz="1400" b="1" dirty="0">
                  <a:solidFill>
                    <a:srgbClr val="FF0000"/>
                  </a:solidFill>
                  <a:cs typeface="Aldhabi" panose="01000000000000000000" pitchFamily="2" charset="-78"/>
                </a:rPr>
                <a:t>xponential decay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696720" y="2875280"/>
              <a:ext cx="95029" cy="25729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245360" y="4065853"/>
              <a:ext cx="206760" cy="14038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452119" y="3871118"/>
              <a:ext cx="11678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  <a:cs typeface="Aldhabi" panose="01000000000000000000" pitchFamily="2" charset="-78"/>
                </a:rPr>
                <a:t>Conservation</a:t>
              </a:r>
              <a:endParaRPr lang="en-US" sz="1400" b="1" dirty="0">
                <a:solidFill>
                  <a:srgbClr val="00B050"/>
                </a:solidFill>
                <a:cs typeface="Aldhabi" panose="01000000000000000000" pitchFamily="2" charset="-78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89991" y="804840"/>
            <a:ext cx="9156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Methylation block conservation among 11 human normal tissues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407756" y="2309943"/>
            <a:ext cx="52602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2421 methylation block regions (</a:t>
            </a:r>
            <a:r>
              <a:rPr lang="en-US" b="1" dirty="0"/>
              <a:t>59.97% in WGBS</a:t>
            </a:r>
            <a:r>
              <a:rPr lang="en-US" dirty="0">
                <a:latin typeface="Arial" panose="020B0604020202020204" pitchFamily="34" charset="0"/>
              </a:rPr>
              <a:t>) were collected from 11 tissues. The probability of the number occurred in different tissues would be in a exponential decay as the red lines showed (P=0.4). However, we found a regions significantly deviate from the theoretical </a:t>
            </a:r>
            <a:r>
              <a:rPr lang="en-US" altLang="zh-CN" dirty="0">
                <a:latin typeface="Arial" panose="020B0604020202020204" pitchFamily="34" charset="0"/>
              </a:rPr>
              <a:t>distribution (P&lt;2.2</a:t>
            </a:r>
            <a:r>
              <a:rPr lang="en-US" b="1" dirty="0"/>
              <a:t> × 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en-US" altLang="zh-CN" baseline="30000" dirty="0">
                <a:latin typeface="Arial" panose="020B0604020202020204" pitchFamily="34" charset="0"/>
              </a:rPr>
              <a:t>-16</a:t>
            </a:r>
            <a:r>
              <a:rPr lang="en-US" altLang="zh-CN" dirty="0">
                <a:latin typeface="Arial" panose="020B0604020202020204" pitchFamily="34" charset="0"/>
              </a:rPr>
              <a:t>,chi-square test) and therefore, the methylation block have strong conservation in different tissues.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6292" y="6343817"/>
            <a:ext cx="5181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P=length(blocks)/(length(</a:t>
            </a:r>
            <a:r>
              <a:rPr lang="en-US" dirty="0" err="1"/>
              <a:t>uniqueblock</a:t>
            </a:r>
            <a:r>
              <a:rPr lang="en-US" dirty="0"/>
              <a:t>)*</a:t>
            </a:r>
            <a:r>
              <a:rPr lang="en-US" dirty="0" err="1"/>
              <a:t>event.time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64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Aldhabi</vt:lpstr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</cp:revision>
  <dcterms:created xsi:type="dcterms:W3CDTF">2015-12-02T18:36:02Z</dcterms:created>
  <dcterms:modified xsi:type="dcterms:W3CDTF">2015-12-02T18:36:20Z</dcterms:modified>
</cp:coreProperties>
</file>