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6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3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37740-E792-45EA-BD3B-20DAE0272811}" type="datetimeFigureOut">
              <a:rPr lang="en-US" smtClean="0"/>
              <a:t>11/18/2015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3F300-82DD-46BB-919B-B5D6817C1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9402" y="751377"/>
            <a:ext cx="11330190" cy="4606686"/>
            <a:chOff x="431696" y="799503"/>
            <a:chExt cx="8665402" cy="35232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727" y="840139"/>
              <a:ext cx="2872371" cy="34468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696" y="804398"/>
              <a:ext cx="2952054" cy="35183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6712" y="799503"/>
              <a:ext cx="2955994" cy="3412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8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2</cp:revision>
  <dcterms:created xsi:type="dcterms:W3CDTF">2015-11-18T22:50:09Z</dcterms:created>
  <dcterms:modified xsi:type="dcterms:W3CDTF">2015-12-02T01:51:32Z</dcterms:modified>
</cp:coreProperties>
</file>