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816D-75BF-4BD9-9B36-89AA72B1F1D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FC11-F9C3-4E3E-B7B9-0AF7123D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0606" y="118533"/>
            <a:ext cx="8049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Methylation haplotype load distinguish the layer of the development</a:t>
            </a:r>
            <a:endParaRPr lang="en-US" sz="2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93183" y="849929"/>
            <a:ext cx="5569767" cy="5423296"/>
            <a:chOff x="0" y="748903"/>
            <a:chExt cx="5693262" cy="61090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48903"/>
              <a:ext cx="5693262" cy="6109097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261533" y="6366933"/>
              <a:ext cx="14393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61267" y="6366933"/>
              <a:ext cx="218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05467" y="6366933"/>
              <a:ext cx="19558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60606" y="6273226"/>
            <a:ext cx="7827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The development layers would be separated by layer specific methylation haplotype regions</a:t>
            </a:r>
          </a:p>
          <a:p>
            <a:pPr algn="ctr"/>
            <a:r>
              <a:rPr lang="en-US" altLang="zh-CN" sz="1600" dirty="0"/>
              <a:t>Especially, </a:t>
            </a:r>
            <a:r>
              <a:rPr lang="en-US" altLang="zh-CN" sz="1600" dirty="0"/>
              <a:t>e</a:t>
            </a:r>
            <a:r>
              <a:rPr lang="en-US" altLang="zh-CN" sz="1600" dirty="0"/>
              <a:t>ctoderm have completely different MHL regions compared with endoderm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257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2015-12-02T18:23:54Z</dcterms:created>
  <dcterms:modified xsi:type="dcterms:W3CDTF">2015-12-02T18:24:14Z</dcterms:modified>
</cp:coreProperties>
</file>