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4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5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448F-C76B-4626-B9B5-155548C571B3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14AE-265C-4E91-95D5-E0260BFC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981" y="825500"/>
            <a:ext cx="144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Raw </a:t>
            </a:r>
            <a:r>
              <a:rPr lang="en-US" altLang="zh-CN" sz="2400" dirty="0" err="1" smtClean="0"/>
              <a:t>Fastq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996948" y="1397000"/>
            <a:ext cx="787409" cy="114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6" y="1621135"/>
            <a:ext cx="1782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Trimed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Fastq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1041400" y="2192635"/>
            <a:ext cx="787409" cy="114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619" y="2426890"/>
            <a:ext cx="78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BAM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1096325" y="2988270"/>
            <a:ext cx="787409" cy="114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2243" y="3214290"/>
            <a:ext cx="21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MethBedGraph</a:t>
            </a:r>
            <a:endParaRPr lang="en-US" sz="2400" dirty="0"/>
          </a:p>
        </p:txBody>
      </p:sp>
      <p:sp>
        <p:nvSpPr>
          <p:cNvPr id="11" name="Down Arrow 10"/>
          <p:cNvSpPr/>
          <p:nvPr/>
        </p:nvSpPr>
        <p:spPr>
          <a:xfrm>
            <a:off x="1096325" y="3873500"/>
            <a:ext cx="787409" cy="114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93327" y="4185345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Wig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897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</cp:revision>
  <dcterms:created xsi:type="dcterms:W3CDTF">2016-01-09T01:19:03Z</dcterms:created>
  <dcterms:modified xsi:type="dcterms:W3CDTF">2016-01-09T01:19:17Z</dcterms:modified>
</cp:coreProperties>
</file>