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-168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ZNF15 in MONOD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Sheet2!$A$2:$A$20</c:f>
              <c:strCache>
                <c:ptCount val="19"/>
                <c:pt idx="0">
                  <c:v>6-P-8</c:v>
                </c:pt>
                <c:pt idx="1">
                  <c:v>6-T-1</c:v>
                </c:pt>
                <c:pt idx="2">
                  <c:v>6-T-2</c:v>
                </c:pt>
                <c:pt idx="3">
                  <c:v>6-T-3</c:v>
                </c:pt>
                <c:pt idx="4">
                  <c:v>6-T-4</c:v>
                </c:pt>
                <c:pt idx="5">
                  <c:v>6-T-5</c:v>
                </c:pt>
                <c:pt idx="6">
                  <c:v>7-P-9</c:v>
                </c:pt>
                <c:pt idx="7">
                  <c:v>7-T-1</c:v>
                </c:pt>
                <c:pt idx="8">
                  <c:v>7-T-2</c:v>
                </c:pt>
                <c:pt idx="9">
                  <c:v>7-T-3</c:v>
                </c:pt>
                <c:pt idx="10">
                  <c:v>7-T-4</c:v>
                </c:pt>
                <c:pt idx="11">
                  <c:v>7-T-5</c:v>
                </c:pt>
                <c:pt idx="12">
                  <c:v>CTT-FFPE-5ng</c:v>
                </c:pt>
                <c:pt idx="13">
                  <c:v>NC-P-17</c:v>
                </c:pt>
                <c:pt idx="14">
                  <c:v>NC-P-18</c:v>
                </c:pt>
                <c:pt idx="15">
                  <c:v>NC-P-22</c:v>
                </c:pt>
                <c:pt idx="16">
                  <c:v>NC-P-27</c:v>
                </c:pt>
                <c:pt idx="17">
                  <c:v>PC-T-1</c:v>
                </c:pt>
                <c:pt idx="18">
                  <c:v>PC-T-2</c:v>
                </c:pt>
              </c:strCache>
            </c:strRef>
          </c:cat>
          <c:val>
            <c:numRef>
              <c:f>Sheet2!$B$2:$B$20</c:f>
              <c:numCache>
                <c:formatCode>0.00</c:formatCode>
                <c:ptCount val="19"/>
                <c:pt idx="0">
                  <c:v>0</c:v>
                </c:pt>
                <c:pt idx="1">
                  <c:v>0.15</c:v>
                </c:pt>
                <c:pt idx="2">
                  <c:v>0.42424242424242398</c:v>
                </c:pt>
                <c:pt idx="3">
                  <c:v>0.628571428571429</c:v>
                </c:pt>
                <c:pt idx="4">
                  <c:v>0.62162162162162204</c:v>
                </c:pt>
                <c:pt idx="5">
                  <c:v>7.8125E-2</c:v>
                </c:pt>
                <c:pt idx="6">
                  <c:v>0</c:v>
                </c:pt>
                <c:pt idx="7">
                  <c:v>2.04081632653061E-2</c:v>
                </c:pt>
                <c:pt idx="8">
                  <c:v>0.82857142857142896</c:v>
                </c:pt>
                <c:pt idx="9">
                  <c:v>0.95652173913043503</c:v>
                </c:pt>
                <c:pt idx="10">
                  <c:v>0.66666666666666696</c:v>
                </c:pt>
                <c:pt idx="11">
                  <c:v>0.195402298850575</c:v>
                </c:pt>
                <c:pt idx="12">
                  <c:v>0</c:v>
                </c:pt>
                <c:pt idx="13">
                  <c:v>0</c:v>
                </c:pt>
                <c:pt idx="14">
                  <c:v>0.230769230769231</c:v>
                </c:pt>
                <c:pt idx="15">
                  <c:v>9.0909090909090898E-2</c:v>
                </c:pt>
                <c:pt idx="16">
                  <c:v>0</c:v>
                </c:pt>
                <c:pt idx="17">
                  <c:v>0</c:v>
                </c:pt>
                <c:pt idx="18">
                  <c:v>0.6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9263536"/>
        <c:axId val="449260400"/>
      </c:barChart>
      <c:catAx>
        <c:axId val="44926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60400"/>
        <c:crosses val="autoZero"/>
        <c:auto val="1"/>
        <c:lblAlgn val="ctr"/>
        <c:lblOffset val="100"/>
        <c:noMultiLvlLbl val="0"/>
      </c:catAx>
      <c:valAx>
        <c:axId val="449260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6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C4B5-E630-444A-A094-C85B8471EAA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B21A-2FE4-4A50-BC7B-1EE653A3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90282"/>
              </p:ext>
            </p:extLst>
          </p:nvPr>
        </p:nvGraphicFramePr>
        <p:xfrm>
          <a:off x="930052" y="11542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4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72836" y="310886"/>
            <a:ext cx="8922170" cy="5463838"/>
            <a:chOff x="378349" y="294410"/>
            <a:chExt cx="10010685" cy="6211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1" r="31855" b="13423"/>
            <a:stretch/>
          </p:blipFill>
          <p:spPr>
            <a:xfrm>
              <a:off x="378349" y="508768"/>
              <a:ext cx="3484208" cy="59375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44" b="27644"/>
            <a:stretch/>
          </p:blipFill>
          <p:spPr>
            <a:xfrm>
              <a:off x="6352166" y="663742"/>
              <a:ext cx="4036868" cy="268224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86248" y="324102"/>
              <a:ext cx="1610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Samtools</a:t>
              </a:r>
              <a:r>
                <a:rPr lang="en-US" dirty="0" smtClean="0"/>
                <a:t> </a:t>
              </a:r>
              <a:r>
                <a:rPr lang="en-US" dirty="0" err="1" smtClean="0"/>
                <a:t>tview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632" y="35619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Samtools</a:t>
              </a:r>
              <a:r>
                <a:rPr lang="en-US" dirty="0" smtClean="0"/>
                <a:t> </a:t>
              </a:r>
              <a:r>
                <a:rPr lang="en-US" dirty="0" err="1" smtClean="0"/>
                <a:t>mpileup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31" y="3780993"/>
              <a:ext cx="3238952" cy="266527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84613" y="3411661"/>
              <a:ext cx="287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PileOMeth</a:t>
              </a:r>
              <a:r>
                <a:rPr lang="en-US" dirty="0" smtClean="0"/>
                <a:t> extract </a:t>
              </a:r>
              <a:r>
                <a:rPr lang="en-US" dirty="0" err="1" smtClean="0"/>
                <a:t>bedGraph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30838" y="864972"/>
              <a:ext cx="0" cy="55028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91565" y="6229348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10914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334116" y="2918151"/>
              <a:ext cx="40368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18212" y="4958318"/>
              <a:ext cx="328857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889" y="673316"/>
              <a:ext cx="1428949" cy="577295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136252" y="294410"/>
              <a:ext cx="1654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Samtools</a:t>
              </a:r>
              <a:r>
                <a:rPr lang="en-US" dirty="0" smtClean="0"/>
                <a:t> </a:t>
              </a:r>
              <a:r>
                <a:rPr lang="en-US" altLang="zh-CN" dirty="0" smtClean="0"/>
                <a:t>depth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279629" y="4867701"/>
              <a:ext cx="137015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3302152" y="813422"/>
            <a:ext cx="0" cy="48401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8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2" y="2896824"/>
            <a:ext cx="5537309" cy="2532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546" y="5824151"/>
            <a:ext cx="141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OT and CTOB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</cp:revision>
  <dcterms:created xsi:type="dcterms:W3CDTF">2016-02-11T23:11:30Z</dcterms:created>
  <dcterms:modified xsi:type="dcterms:W3CDTF">2016-02-15T01:42:39Z</dcterms:modified>
</cp:coreProperties>
</file>