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1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3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B583-BFF5-41E7-859C-A60004970745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46F03-0C82-48AB-8EBE-DDA300A2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96" y="806635"/>
            <a:ext cx="4857883" cy="279517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rot="10800000">
            <a:off x="3328748" y="3940048"/>
            <a:ext cx="11093104" cy="571529"/>
            <a:chOff x="497303" y="4094663"/>
            <a:chExt cx="11093104" cy="571529"/>
          </a:xfrm>
        </p:grpSpPr>
        <p:sp>
          <p:nvSpPr>
            <p:cNvPr id="5" name="Rectangle 4"/>
            <p:cNvSpPr/>
            <p:nvPr/>
          </p:nvSpPr>
          <p:spPr>
            <a:xfrm>
              <a:off x="2679018" y="4094663"/>
              <a:ext cx="89113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ilAdap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Methyl PE1 (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5-</a:t>
              </a:r>
              <a:r>
                <a:rPr lang="en-US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ACACTCTTTCCCTACACGACGCTCTTCCGATC*T</a:t>
              </a:r>
              <a:r>
                <a:rPr lang="en-US" altLang="zh-CN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-3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 rot="10800000">
              <a:off x="497303" y="4358415"/>
              <a:ext cx="97134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ilAdap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Methyl PE2 (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5-</a:t>
              </a:r>
              <a:r>
                <a:rPr lang="en-US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GATCGGAAGAGCG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GTTCAGCAGG</a:t>
              </a:r>
              <a:r>
                <a:rPr lang="en-US" sz="140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AATGCC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GA*G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-3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29660" y="4150057"/>
              <a:ext cx="1660361" cy="4638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2029314" y="4665465"/>
            <a:ext cx="11093104" cy="571529"/>
            <a:chOff x="497303" y="4094663"/>
            <a:chExt cx="11093104" cy="571529"/>
          </a:xfrm>
        </p:grpSpPr>
        <p:sp>
          <p:nvSpPr>
            <p:cNvPr id="10" name="Rectangle 9"/>
            <p:cNvSpPr/>
            <p:nvPr/>
          </p:nvSpPr>
          <p:spPr>
            <a:xfrm>
              <a:off x="2679018" y="4094663"/>
              <a:ext cx="89113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ilAdap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Methyl PE1 (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5-</a:t>
              </a:r>
              <a:r>
                <a:rPr lang="en-US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ACACTCTTTCCCTACACGACGCTCTTCCGATC*T</a:t>
              </a:r>
              <a:r>
                <a:rPr lang="en-US" altLang="zh-CN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-3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 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 rot="10800000">
              <a:off x="497303" y="4358415"/>
              <a:ext cx="97134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ilAdap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Methyl PE2 (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5-</a:t>
              </a:r>
              <a:r>
                <a:rPr lang="en-US" sz="1400" dirty="0" smtClean="0"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GATCGGAAGAGCG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GTTCAGCAGGAATGCCGA*G</a:t>
              </a:r>
              <a:r>
                <a:rPr lang="en-US" altLang="zh-CN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-3</a:t>
              </a:r>
              <a:r>
                <a:rPr lang="en-US" sz="1400" dirty="0" smtClean="0">
                  <a:solidFill>
                    <a:srgbClr val="333333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29660" y="4150057"/>
              <a:ext cx="1660361" cy="4638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565104" y="353347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biocode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4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</cp:revision>
  <dcterms:created xsi:type="dcterms:W3CDTF">2016-01-07T23:30:04Z</dcterms:created>
  <dcterms:modified xsi:type="dcterms:W3CDTF">2016-01-07T23:41:56Z</dcterms:modified>
</cp:coreProperties>
</file>