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810-9CA3-4CCA-993B-A003DAE3EDE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1EC3-C5D9-4BB8-BE8D-77B3F2E3E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7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810-9CA3-4CCA-993B-A003DAE3EDE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1EC3-C5D9-4BB8-BE8D-77B3F2E3E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1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810-9CA3-4CCA-993B-A003DAE3EDE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1EC3-C5D9-4BB8-BE8D-77B3F2E3E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810-9CA3-4CCA-993B-A003DAE3EDE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1EC3-C5D9-4BB8-BE8D-77B3F2E3E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7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810-9CA3-4CCA-993B-A003DAE3EDE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1EC3-C5D9-4BB8-BE8D-77B3F2E3E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0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810-9CA3-4CCA-993B-A003DAE3EDE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1EC3-C5D9-4BB8-BE8D-77B3F2E3E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1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810-9CA3-4CCA-993B-A003DAE3EDE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1EC3-C5D9-4BB8-BE8D-77B3F2E3E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0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810-9CA3-4CCA-993B-A003DAE3EDE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1EC3-C5D9-4BB8-BE8D-77B3F2E3E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8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810-9CA3-4CCA-993B-A003DAE3EDE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1EC3-C5D9-4BB8-BE8D-77B3F2E3E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810-9CA3-4CCA-993B-A003DAE3EDE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1EC3-C5D9-4BB8-BE8D-77B3F2E3E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0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E4810-9CA3-4CCA-993B-A003DAE3EDE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1EC3-C5D9-4BB8-BE8D-77B3F2E3E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E4810-9CA3-4CCA-993B-A003DAE3EDE1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91EC3-C5D9-4BB8-BE8D-77B3F2E3E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8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56" y="1011338"/>
            <a:ext cx="4088648" cy="56832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495" y="1175705"/>
            <a:ext cx="141593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ARID3A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ATF3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BATF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BCL3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CEBPD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ELK1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ESR1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FOSL2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FOXA2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GABPA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GATA3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HDAC2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HNF4A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HNF4G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IRF4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KAP1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MAFK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MBD4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MXI1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MYBL2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NFYB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RFX5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RXRA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SIX5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SMC3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SRF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TBP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TEAD4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TFAP2C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ZBTB33</a:t>
            </a:r>
          </a:p>
          <a:p>
            <a:r>
              <a:rPr lang="en-US" sz="1000" dirty="0" smtClean="0">
                <a:solidFill>
                  <a:srgbClr val="FF0000"/>
                </a:solidFill>
              </a:rPr>
              <a:t>ZNF217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70292" y="1266457"/>
            <a:ext cx="90885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ATF2</a:t>
            </a:r>
          </a:p>
          <a:p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BCLAF1</a:t>
            </a:r>
          </a:p>
          <a:p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CBX3</a:t>
            </a:r>
          </a:p>
          <a:p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CTBP2</a:t>
            </a:r>
          </a:p>
          <a:p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E2F4</a:t>
            </a:r>
          </a:p>
          <a:p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E2F6</a:t>
            </a:r>
          </a:p>
          <a:p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MAZ</a:t>
            </a:r>
          </a:p>
          <a:p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PML</a:t>
            </a:r>
          </a:p>
          <a:p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RBBP5</a:t>
            </a:r>
          </a:p>
          <a:p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SIRT6</a:t>
            </a:r>
          </a:p>
          <a:p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TBL1XR1</a:t>
            </a:r>
          </a:p>
          <a:p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USF2</a:t>
            </a:r>
          </a:p>
          <a:p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ZNF263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3283974"/>
            <a:ext cx="10451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CHD2</a:t>
            </a:r>
          </a:p>
          <a:p>
            <a:r>
              <a:rPr lang="en-US" sz="1000" dirty="0" smtClean="0"/>
              <a:t>ZBTB7A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004646" y="223213"/>
            <a:ext cx="9167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Transcript factors which binding to layer specific MHBs with hypo-MHL</a:t>
            </a:r>
            <a:endParaRPr lang="en-US" sz="2400" b="1" dirty="0"/>
          </a:p>
        </p:txBody>
      </p:sp>
      <p:sp>
        <p:nvSpPr>
          <p:cNvPr id="9" name="Right Arrow 8"/>
          <p:cNvSpPr/>
          <p:nvPr/>
        </p:nvSpPr>
        <p:spPr>
          <a:xfrm rot="10052039">
            <a:off x="1421476" y="1704108"/>
            <a:ext cx="266008" cy="498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424580">
            <a:off x="4454736" y="1303771"/>
            <a:ext cx="266008" cy="4987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094" y="6192463"/>
            <a:ext cx="192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 regulation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63945" y="3356764"/>
            <a:ext cx="202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regulation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05167" y="1681277"/>
            <a:ext cx="55316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31 Endoderm specific MHBs of hypo-MHL , 13 </a:t>
            </a:r>
            <a:r>
              <a:rPr lang="en-US" dirty="0" smtClean="0">
                <a:solidFill>
                  <a:srgbClr val="FF0000"/>
                </a:solidFill>
              </a:rPr>
              <a:t>Mesoderm specific MHBs of hypo-MHL and 2 Ectoderm specific MHBs of hypo-MHL were identified (ANOVA, P&lt;</a:t>
            </a:r>
            <a:r>
              <a:rPr lang="en-US" dirty="0" smtClean="0"/>
              <a:t>9.2*10-7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Gene ontology analysis to these TFs shown that TFs binding to Endoderm specific MHBs of hypo-MHL were enriched in positive regulation elements. However, for Mesoderm,  negative regulation TFs were enriched. (P&lt;0.05 after FDR)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1100" dirty="0" smtClean="0">
                <a:solidFill>
                  <a:srgbClr val="FF0000"/>
                </a:solidFill>
              </a:rPr>
              <a:t>See wiki:</a:t>
            </a:r>
          </a:p>
          <a:p>
            <a:r>
              <a:rPr lang="en-US" sz="1100" dirty="0" smtClean="0">
                <a:solidFill>
                  <a:srgbClr val="FF0000"/>
                </a:solidFill>
              </a:rPr>
              <a:t>http://genome-tech.ucsd.edu/LabNotes/index.php/Shicheng:Calendar/NOTES/2016-2-24#Layer_specific_hypo-MHL_regions</a:t>
            </a:r>
          </a:p>
          <a:p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05167" y="5266807"/>
            <a:ext cx="5531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 think it should be make sense. Since endoderm are mainly function organs while mesoderm are mainly </a:t>
            </a:r>
            <a:r>
              <a:rPr lang="en-US" altLang="zh-CN" dirty="0" smtClean="0">
                <a:solidFill>
                  <a:srgbClr val="FF0000"/>
                </a:solidFill>
              </a:rPr>
              <a:t>muscles. </a:t>
            </a:r>
          </a:p>
          <a:p>
            <a:r>
              <a:rPr lang="en-US" dirty="0"/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3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4512" y="409480"/>
            <a:ext cx="7255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Merge MHBs of layer specific hyper-MHL and hypo-MHL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97056" y="1642222"/>
            <a:ext cx="553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1, get help from song, is there any layer specific TFs?</a:t>
            </a:r>
          </a:p>
          <a:p>
            <a:r>
              <a:rPr lang="en-US" dirty="0" smtClean="0"/>
              <a:t>2, not watch TFBS, check promoter regulation.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0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184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13</cp:revision>
  <dcterms:created xsi:type="dcterms:W3CDTF">2016-03-02T11:42:29Z</dcterms:created>
  <dcterms:modified xsi:type="dcterms:W3CDTF">2016-03-02T12:28:18Z</dcterms:modified>
</cp:coreProperties>
</file>