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3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8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CD4C-3463-4C1C-9E12-BD0B1650E9E5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36B-934D-4A53-B1C4-E4206E63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05449"/>
              </p:ext>
            </p:extLst>
          </p:nvPr>
        </p:nvGraphicFramePr>
        <p:xfrm>
          <a:off x="516269" y="1474594"/>
          <a:ext cx="2062429" cy="4351332"/>
        </p:xfrm>
        <a:graphic>
          <a:graphicData uri="http://schemas.openxmlformats.org/drawingml/2006/table">
            <a:tbl>
              <a:tblPr/>
              <a:tblGrid>
                <a:gridCol w="1143652"/>
                <a:gridCol w="346951"/>
                <a:gridCol w="334101"/>
                <a:gridCol w="237725"/>
              </a:tblGrid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ID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ENCFF000LUQ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ENCFF000LUU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N37-Cerebellum (CRBL)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N37-Frontal lobe(FL)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N39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STL001SG-01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Colon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STL003SG-01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Colon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N37-Colon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Colon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N38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STL001SB-01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STL002SB-01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STL003SB-01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N37-Small intestine(SI)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N41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ENCFF000LVA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ENCFF000LVB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STL002AD-01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STL003AD-01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ENCFF000LVJ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ENCFF000LVN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STL011LI-01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N37-Liver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N42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ENCFF000LVO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ENCFF000LVR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STL001LG-01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STL002LG-01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N37-Lung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N43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ENCFF000LVU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ENCFF000LVW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STL002PA-01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STL003PA-01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N45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STL001SX-01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Spleen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STL002SX-01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Spleen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STL003SX-01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Spleen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STL001GA-01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STL003GA-01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ENCFF000LWS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ENCFF000LWW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STL002GA-01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N46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ENCFF000LVI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WB_centenarian.mld_blocks_r2-0.5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WB_middle-age.mld_blocks_r2-0.5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WB_new-born.mld_blocks_r2-0.5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973" y="674962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43 samples from 10 tissues 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(samples for each tissue&gt;=3)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Salk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N37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WBC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183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</cp:revision>
  <dcterms:created xsi:type="dcterms:W3CDTF">2016-01-26T10:15:00Z</dcterms:created>
  <dcterms:modified xsi:type="dcterms:W3CDTF">2016-01-26T10:15:16Z</dcterms:modified>
</cp:coreProperties>
</file>