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7562850" cy="10688638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286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E68AA-BE95-44E4-B49F-6156829FB502}" type="datetimeFigureOut">
              <a:rPr lang="en-US" smtClean="0"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55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11FB5-0A22-4FF9-A695-3F8F671E9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11FB5-0A22-4FF9-A695-3F8F671E9A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9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B7A8-446D-4B5B-AB2B-7EF18048BE7C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4DD8-5C32-48DC-8CF2-31D3B718A048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0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3B3E-3143-4369-9A61-C4CC82241362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1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5D95F-A3E3-4F24-879F-793B69109042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6F0F-D806-4978-98E2-3EC833C970FF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6BC7-0DAD-4654-AB25-319D2F77D803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AFFA-42CE-4D5A-9A3D-CC660FBB1DA1}" type="datetime1">
              <a:rPr lang="en-US" smtClean="0"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990B-8A3F-432C-AE0A-E5F96C12D81D}" type="datetime1">
              <a:rPr lang="en-US" smtClean="0"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3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B2C3-546D-4385-B750-5D9DD733D43F}" type="datetime1">
              <a:rPr lang="en-US" smtClean="0"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DCEC-DE02-4363-A1A1-2BCE79613876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CA12-F5AE-4083-9862-675D7FC54A77}" type="datetime1">
              <a:rPr lang="en-US" smtClean="0"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C0B06-1BEB-48BB-A9CE-6FE5A4BD76A6}" type="datetime1">
              <a:rPr lang="en-US" smtClean="0"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6CF3-1C94-4EED-8A93-FB5C81A82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0388" y="4989024"/>
            <a:ext cx="68297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Supplementary Figure 1. Methylation Haplotype Block in HM450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beadchip</a:t>
            </a:r>
            <a:endParaRPr lang="en-U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Methylation haplotype block were inferred in different HM450K dataset and the overlap between the dataset were test whether these  regions were over-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representated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 Meanwhile, the influence from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island were also investigated. 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9925"/>
            <a:ext cx="7550129" cy="27503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36256" y="644009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Supplementary Figures and Legends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3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 r="12922"/>
          <a:stretch/>
        </p:blipFill>
        <p:spPr>
          <a:xfrm>
            <a:off x="254000" y="1015999"/>
            <a:ext cx="6718634" cy="4966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7696" y="6281249"/>
            <a:ext cx="64349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Supplementary Figure 2. Cluster Analysis to all the GWBS samples.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All MHL regions were selected in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analysis to investigate the tissue relationship. The Euclidean distance and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Ward.D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aggregation were applied in the cluster analysis(R,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Clust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package). 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6CF3-1C94-4EED-8A93-FB5C81A824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93</Words>
  <Application>Microsoft Office PowerPoint</Application>
  <PresentationFormat>Custom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9</cp:revision>
  <cp:lastPrinted>2016-02-22T23:25:59Z</cp:lastPrinted>
  <dcterms:created xsi:type="dcterms:W3CDTF">2016-02-22T23:22:10Z</dcterms:created>
  <dcterms:modified xsi:type="dcterms:W3CDTF">2016-02-23T19:25:19Z</dcterms:modified>
</cp:coreProperties>
</file>