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8BD2A-7B98-420E-A4C7-071B4AB88FD9}" type="doc">
      <dgm:prSet loTypeId="urn:microsoft.com/office/officeart/2005/8/layout/hProcess4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95DD489-7D11-4FCA-B45D-97BF153DC57F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147,888 MHBs </a:t>
          </a:r>
        </a:p>
      </dgm:t>
    </dgm:pt>
    <dgm:pt modelId="{7ED5601F-13BA-4642-B0BE-94058CE5CCC6}" type="parTrans" cxnId="{6E164587-DEDC-4108-AFC3-27DBB8A824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677CA8-7EAD-4A80-842E-D843877A543F}" type="sibTrans" cxnId="{6E164587-DEDC-4108-AFC3-27DBB8A824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E4956A-F840-49C4-96E6-AE79D2A6DD13}">
      <dgm:prSet phldrT="[Text]" custT="1"/>
      <dgm:spPr/>
      <dgm:t>
        <a:bodyPr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gm:t>
    </dgm:pt>
    <dgm:pt modelId="{00977104-2E91-4AB4-8404-DE022228BE33}" type="parTrans" cxnId="{7DBCD69E-38EC-48EE-A256-F2FB91CE822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D3AEFB-88E4-4EA0-9925-0286037BAD27}" type="sibTrans" cxnId="{7DBCD69E-38EC-48EE-A256-F2FB91CE822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69A1C-69EC-4A5B-938F-2B801CE2DABB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Validated MHBs</a:t>
          </a:r>
        </a:p>
      </dgm:t>
    </dgm:pt>
    <dgm:pt modelId="{1B98399D-1024-454E-9A57-2B1246B6CCD0}" type="parTrans" cxnId="{3DB6FD7F-B82B-4194-AFD7-AF9B1DF0DC1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0D4F53-C575-4680-9ED8-80504BA3B547}" type="sibTrans" cxnId="{3DB6FD7F-B82B-4194-AFD7-AF9B1DF0DC1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C420A8-C6B0-40AB-A1F0-1407B50C7664}">
      <dgm:prSet phldrT="[Text]" custT="1"/>
      <dgm:spPr/>
      <dgm:t>
        <a:bodyPr anchor="t"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gm:t>
    </dgm:pt>
    <dgm:pt modelId="{924234E4-A72B-472A-B541-184ABB329A75}" type="parTrans" cxnId="{6118944C-ED2E-4B34-9210-FE6361D80E6F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4CC6DA-8041-450B-BB7D-8A29A6275971}" type="sibTrans" cxnId="{6118944C-ED2E-4B34-9210-FE6361D80E6F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C8D0F7-95E5-45B6-9854-92623B694082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Random forest model using 2,880 tissue specific MHBs</a:t>
          </a:r>
        </a:p>
      </dgm:t>
    </dgm:pt>
    <dgm:pt modelId="{6C7E6A79-CD67-4D79-9B5A-51CFC590C8B9}" type="parTrans" cxnId="{F7E244CB-344C-4133-97A6-9199C122329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8747DE-0E5E-4060-A918-49EDFAA1C35B}" type="sibTrans" cxnId="{F7E244CB-344C-4133-97A6-9199C122329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2ED673-3928-48D8-88E8-A56CF2B2657B}">
      <dgm:prSet phldrT="[Text]" custT="1"/>
      <dgm:spPr/>
      <dgm:t>
        <a:bodyPr anchor="ctr"/>
        <a:lstStyle/>
        <a:p>
          <a:r>
            <a:rPr lang="en-US" sz="1600" b="1" baseline="0" dirty="0">
              <a:latin typeface="Arial" panose="020B0604020202020204" pitchFamily="34" charset="0"/>
              <a:cs typeface="Arial" panose="020B0604020202020204" pitchFamily="34" charset="0"/>
            </a:rPr>
            <a:t>28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7F68B1-5328-4B38-A46A-3AD3F668609A}" type="parTrans" cxnId="{BFFB277F-B0AA-467A-9EF8-7BF3DFA54AF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0E0415-DC85-46D8-BD93-F85B835279E0}" type="sibTrans" cxnId="{BFFB277F-B0AA-467A-9EF8-7BF3DFA54AF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6EB8A4-4205-407E-A839-AFF37F5748B6}">
      <dgm:prSet custT="1"/>
      <dgm:spPr/>
      <dgm:t>
        <a:bodyPr anchor="t"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gm:t>
    </dgm:pt>
    <dgm:pt modelId="{2737BF5D-0B1D-466D-95E2-F0188F1566F0}" type="parTrans" cxnId="{8DE1A7F0-7916-49AC-B5EA-CB79BB2BE8E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84F34-6D8F-4227-8BA3-A2893752511E}" type="sibTrans" cxnId="{8DE1A7F0-7916-49AC-B5EA-CB79BB2BE8E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0B2BB-178B-46C8-9F48-F5A25D4BF7C7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Model performance</a:t>
          </a:r>
        </a:p>
      </dgm:t>
    </dgm:pt>
    <dgm:pt modelId="{1D4D3A82-19E2-487A-B4D3-7461822903E3}" type="parTrans" cxnId="{6909D7CA-99E5-420E-B86E-57C77A23141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7DA50-A2A7-4ACD-A5B5-E99E58CE55FF}" type="sibTrans" cxnId="{6909D7CA-99E5-420E-B86E-57C77A23141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1FABF-B05D-4FBC-9C34-75DB5A88C6F4}">
      <dgm:prSet phldrT="[Text]" custT="1"/>
      <dgm:spPr/>
      <dgm:t>
        <a:bodyPr lIns="0" tIns="91440" bIns="91440"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59 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dirty="0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A60D63-D67C-4F4D-A6C6-83827E36F581}" type="parTrans" cxnId="{A7CCA2CB-F22A-4D14-9C42-660A09826D3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B73BFF-FFD5-438D-8CAB-11DF9E292FD1}" type="sibTrans" cxnId="{A7CCA2CB-F22A-4D14-9C42-660A09826D3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C368E-7A8D-4826-871B-8AC2D5D21A43}">
      <dgm:prSet phldrT="[Text]" custT="1"/>
      <dgm:spPr/>
      <dgm:t>
        <a:bodyPr lIns="0" tIns="91440" bIns="91440"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75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B4E89BEF-A028-4BC3-B537-8B5AA7748411}" type="parTrans" cxnId="{C61F3B77-B033-4BE5-8082-E0E5ADCCAFF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E352F9-8499-4725-919F-B2822C4E110D}" type="sibTrans" cxnId="{C61F3B77-B033-4BE5-8082-E0E5ADCCAFF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D0D6A0-FF55-4EB0-BD71-009DACEBCE96}">
      <dgm:prSet phldrT="[Text]" custT="1"/>
      <dgm:spPr/>
      <dgm:t>
        <a:bodyPr anchor="ctr"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14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RRBS datasets</a:t>
          </a:r>
        </a:p>
      </dgm:t>
    </dgm:pt>
    <dgm:pt modelId="{4061A3BC-F9CB-4E92-9038-0DCD71EFE197}" type="parTrans" cxnId="{41F82DEB-734C-4A2F-B61E-72CDC0873C47}">
      <dgm:prSet/>
      <dgm:spPr/>
      <dgm:t>
        <a:bodyPr/>
        <a:lstStyle/>
        <a:p>
          <a:endParaRPr lang="en-US"/>
        </a:p>
      </dgm:t>
    </dgm:pt>
    <dgm:pt modelId="{E77EB39F-0CC7-47B7-B891-7D2566FB08D0}" type="sibTrans" cxnId="{41F82DEB-734C-4A2F-B61E-72CDC0873C47}">
      <dgm:prSet/>
      <dgm:spPr/>
      <dgm:t>
        <a:bodyPr/>
        <a:lstStyle/>
        <a:p>
          <a:endParaRPr lang="en-US"/>
        </a:p>
      </dgm:t>
    </dgm:pt>
    <dgm:pt modelId="{880FF4A6-DFAE-4F57-A288-FA7B92E0D2D5}">
      <dgm:prSet phldrT="[Text]" custT="1"/>
      <dgm:spPr/>
      <dgm:t>
        <a:bodyPr lIns="0" tIns="91440" bIns="91440" anchor="ctr"/>
        <a:lstStyle/>
        <a:p>
          <a:pPr algn="l"/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598A01-9DE4-4D6C-8EB7-ED9F5D758688}" type="parTrans" cxnId="{B2B97E2C-F5EF-460C-8F67-4F24113B0E85}">
      <dgm:prSet/>
      <dgm:spPr/>
      <dgm:t>
        <a:bodyPr/>
        <a:lstStyle/>
        <a:p>
          <a:endParaRPr lang="en-US"/>
        </a:p>
      </dgm:t>
    </dgm:pt>
    <dgm:pt modelId="{DE7A5606-9A75-4D43-AC2C-8010010AAD90}" type="sibTrans" cxnId="{B2B97E2C-F5EF-460C-8F67-4F24113B0E85}">
      <dgm:prSet/>
      <dgm:spPr/>
      <dgm:t>
        <a:bodyPr/>
        <a:lstStyle/>
        <a:p>
          <a:endParaRPr lang="en-US"/>
        </a:p>
      </dgm:t>
    </dgm:pt>
    <dgm:pt modelId="{71828A68-7257-4DC1-9AD7-42D1214CAA75}">
      <dgm:prSet phldrT="[Text]" custT="1"/>
      <dgm:spPr/>
      <dgm:t>
        <a:bodyPr lIns="0" tIns="91440" bIns="91440"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10 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dirty="0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4BEDD47-885C-4E42-81FE-A2E44A75DB12}" type="parTrans" cxnId="{95722D24-1E32-4969-A2B7-0C685999EF24}">
      <dgm:prSet/>
      <dgm:spPr/>
      <dgm:t>
        <a:bodyPr/>
        <a:lstStyle/>
        <a:p>
          <a:endParaRPr lang="en-US"/>
        </a:p>
      </dgm:t>
    </dgm:pt>
    <dgm:pt modelId="{A71A8C3A-1964-40F3-ACB4-000B317FE5C8}" type="sibTrans" cxnId="{95722D24-1E32-4969-A2B7-0C685999EF24}">
      <dgm:prSet/>
      <dgm:spPr/>
      <dgm:t>
        <a:bodyPr/>
        <a:lstStyle/>
        <a:p>
          <a:endParaRPr lang="en-US"/>
        </a:p>
      </dgm:t>
    </dgm:pt>
    <dgm:pt modelId="{8157575F-C00A-4A8B-A99A-A2710E02726D}" type="pres">
      <dgm:prSet presAssocID="{5838BD2A-7B98-420E-A4C7-071B4AB88FD9}" presName="Name0" presStyleCnt="0">
        <dgm:presLayoutVars>
          <dgm:dir/>
          <dgm:animLvl val="lvl"/>
          <dgm:resizeHandles val="exact"/>
        </dgm:presLayoutVars>
      </dgm:prSet>
      <dgm:spPr/>
    </dgm:pt>
    <dgm:pt modelId="{3CB728E1-2FEB-4343-A1E0-EB912E10DC32}" type="pres">
      <dgm:prSet presAssocID="{5838BD2A-7B98-420E-A4C7-071B4AB88FD9}" presName="tSp" presStyleCnt="0"/>
      <dgm:spPr/>
    </dgm:pt>
    <dgm:pt modelId="{B9BC4BCF-9239-4EB4-81FE-6EA2790EDEBC}" type="pres">
      <dgm:prSet presAssocID="{5838BD2A-7B98-420E-A4C7-071B4AB88FD9}" presName="bSp" presStyleCnt="0"/>
      <dgm:spPr/>
    </dgm:pt>
    <dgm:pt modelId="{475EBE49-12D2-48EA-B3AB-88382868FA70}" type="pres">
      <dgm:prSet presAssocID="{5838BD2A-7B98-420E-A4C7-071B4AB88FD9}" presName="process" presStyleCnt="0"/>
      <dgm:spPr/>
    </dgm:pt>
    <dgm:pt modelId="{6CF27B4E-461C-4930-A31C-0B73CA2D3E36}" type="pres">
      <dgm:prSet presAssocID="{795DD489-7D11-4FCA-B45D-97BF153DC57F}" presName="composite1" presStyleCnt="0"/>
      <dgm:spPr/>
    </dgm:pt>
    <dgm:pt modelId="{9A593934-D62C-4539-B87A-A36C4AD164BD}" type="pres">
      <dgm:prSet presAssocID="{795DD489-7D11-4FCA-B45D-97BF153DC57F}" presName="dummyNode1" presStyleLbl="node1" presStyleIdx="0" presStyleCnt="4"/>
      <dgm:spPr/>
    </dgm:pt>
    <dgm:pt modelId="{E43BA6BA-EC9B-487C-9851-0A6907193AB9}" type="pres">
      <dgm:prSet presAssocID="{795DD489-7D11-4FCA-B45D-97BF153DC57F}" presName="childNode1" presStyleLbl="bgAcc1" presStyleIdx="0" presStyleCnt="4" custScaleX="93773" custScaleY="73864">
        <dgm:presLayoutVars>
          <dgm:bulletEnabled val="1"/>
        </dgm:presLayoutVars>
      </dgm:prSet>
      <dgm:spPr/>
    </dgm:pt>
    <dgm:pt modelId="{99826574-F4EE-4673-9CC6-0643925B5B89}" type="pres">
      <dgm:prSet presAssocID="{795DD489-7D11-4FCA-B45D-97BF153DC57F}" presName="childNode1tx" presStyleLbl="bgAcc1" presStyleIdx="0" presStyleCnt="4">
        <dgm:presLayoutVars>
          <dgm:bulletEnabled val="1"/>
        </dgm:presLayoutVars>
      </dgm:prSet>
      <dgm:spPr/>
    </dgm:pt>
    <dgm:pt modelId="{A46B95DB-01D9-4E77-B919-9D5D6318C4BF}" type="pres">
      <dgm:prSet presAssocID="{795DD489-7D11-4FCA-B45D-97BF153DC57F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53BDE15-6741-4823-909D-4E5C87FA56AD}" type="pres">
      <dgm:prSet presAssocID="{795DD489-7D11-4FCA-B45D-97BF153DC57F}" presName="connSite1" presStyleCnt="0"/>
      <dgm:spPr/>
    </dgm:pt>
    <dgm:pt modelId="{F5B9B15D-144B-49D9-840F-D2BEB92B0E7A}" type="pres">
      <dgm:prSet presAssocID="{13677CA8-7EAD-4A80-842E-D843877A543F}" presName="Name9" presStyleLbl="sibTrans2D1" presStyleIdx="0" presStyleCnt="3"/>
      <dgm:spPr/>
    </dgm:pt>
    <dgm:pt modelId="{83BEF304-B835-44AC-A3BA-CB088CEAF2DC}" type="pres">
      <dgm:prSet presAssocID="{04469A1C-69EC-4A5B-938F-2B801CE2DABB}" presName="composite2" presStyleCnt="0"/>
      <dgm:spPr/>
    </dgm:pt>
    <dgm:pt modelId="{9AFD7459-20DE-4493-AE6F-D603211A3436}" type="pres">
      <dgm:prSet presAssocID="{04469A1C-69EC-4A5B-938F-2B801CE2DABB}" presName="dummyNode2" presStyleLbl="node1" presStyleIdx="0" presStyleCnt="4"/>
      <dgm:spPr/>
    </dgm:pt>
    <dgm:pt modelId="{E6D32E15-1299-462E-BCAE-F27F81F1B6F0}" type="pres">
      <dgm:prSet presAssocID="{04469A1C-69EC-4A5B-938F-2B801CE2DABB}" presName="childNode2" presStyleLbl="bgAcc1" presStyleIdx="1" presStyleCnt="4" custScaleX="90920" custScaleY="136961">
        <dgm:presLayoutVars>
          <dgm:bulletEnabled val="1"/>
        </dgm:presLayoutVars>
      </dgm:prSet>
      <dgm:spPr/>
    </dgm:pt>
    <dgm:pt modelId="{12B2E76A-8451-4301-B396-2AB6C1A1730C}" type="pres">
      <dgm:prSet presAssocID="{04469A1C-69EC-4A5B-938F-2B801CE2DABB}" presName="childNode2tx" presStyleLbl="bgAcc1" presStyleIdx="1" presStyleCnt="4">
        <dgm:presLayoutVars>
          <dgm:bulletEnabled val="1"/>
        </dgm:presLayoutVars>
      </dgm:prSet>
      <dgm:spPr/>
    </dgm:pt>
    <dgm:pt modelId="{88BD99E9-16A9-4FA4-8C0F-88DC3C19ED4D}" type="pres">
      <dgm:prSet presAssocID="{04469A1C-69EC-4A5B-938F-2B801CE2DABB}" presName="parentNode2" presStyleLbl="node1" presStyleIdx="1" presStyleCnt="4" custLinFactNeighborX="-4852" custLinFactNeighborY="-34162">
        <dgm:presLayoutVars>
          <dgm:chMax val="0"/>
          <dgm:bulletEnabled val="1"/>
        </dgm:presLayoutVars>
      </dgm:prSet>
      <dgm:spPr/>
    </dgm:pt>
    <dgm:pt modelId="{D1048C42-3865-4E04-8800-DB021027A7E1}" type="pres">
      <dgm:prSet presAssocID="{04469A1C-69EC-4A5B-938F-2B801CE2DABB}" presName="connSite2" presStyleCnt="0"/>
      <dgm:spPr/>
    </dgm:pt>
    <dgm:pt modelId="{50A7D72B-F1F6-4AA1-B40B-4CB13006DFDB}" type="pres">
      <dgm:prSet presAssocID="{010D4F53-C575-4680-9ED8-80504BA3B547}" presName="Name18" presStyleLbl="sibTrans2D1" presStyleIdx="1" presStyleCnt="3"/>
      <dgm:spPr/>
    </dgm:pt>
    <dgm:pt modelId="{0019D1D3-248B-4422-836F-D5E1E231CA17}" type="pres">
      <dgm:prSet presAssocID="{C4C8D0F7-95E5-45B6-9854-92623B694082}" presName="composite1" presStyleCnt="0"/>
      <dgm:spPr/>
    </dgm:pt>
    <dgm:pt modelId="{612C1516-A0AA-49DA-B0CA-AF3713DD3234}" type="pres">
      <dgm:prSet presAssocID="{C4C8D0F7-95E5-45B6-9854-92623B694082}" presName="dummyNode1" presStyleLbl="node1" presStyleIdx="1" presStyleCnt="4"/>
      <dgm:spPr/>
    </dgm:pt>
    <dgm:pt modelId="{645C9A5B-794D-4647-9D5A-DF80F599736B}" type="pres">
      <dgm:prSet presAssocID="{C4C8D0F7-95E5-45B6-9854-92623B694082}" presName="childNode1" presStyleLbl="bgAcc1" presStyleIdx="2" presStyleCnt="4" custScaleY="141459" custLinFactNeighborX="12538" custLinFactNeighborY="6644">
        <dgm:presLayoutVars>
          <dgm:bulletEnabled val="1"/>
        </dgm:presLayoutVars>
      </dgm:prSet>
      <dgm:spPr/>
    </dgm:pt>
    <dgm:pt modelId="{0EE83294-6666-411A-9D39-9DA8DE8E660D}" type="pres">
      <dgm:prSet presAssocID="{C4C8D0F7-95E5-45B6-9854-92623B694082}" presName="childNode1tx" presStyleLbl="bgAcc1" presStyleIdx="2" presStyleCnt="4">
        <dgm:presLayoutVars>
          <dgm:bulletEnabled val="1"/>
        </dgm:presLayoutVars>
      </dgm:prSet>
      <dgm:spPr/>
    </dgm:pt>
    <dgm:pt modelId="{45ECDCD4-9B0B-4416-865E-102EA09E2FBB}" type="pres">
      <dgm:prSet presAssocID="{C4C8D0F7-95E5-45B6-9854-92623B694082}" presName="parentNode1" presStyleLbl="node1" presStyleIdx="2" presStyleCnt="4" custScaleX="110811" custScaleY="168266" custLinFactY="5370" custLinFactNeighborX="-965" custLinFactNeighborY="100000">
        <dgm:presLayoutVars>
          <dgm:chMax val="1"/>
          <dgm:bulletEnabled val="1"/>
        </dgm:presLayoutVars>
      </dgm:prSet>
      <dgm:spPr/>
    </dgm:pt>
    <dgm:pt modelId="{54865AED-E5A2-45EC-AE7E-DDE1B7EF40CB}" type="pres">
      <dgm:prSet presAssocID="{C4C8D0F7-95E5-45B6-9854-92623B694082}" presName="connSite1" presStyleCnt="0"/>
      <dgm:spPr/>
    </dgm:pt>
    <dgm:pt modelId="{46455C6C-471E-4FDD-9858-43471D814B17}" type="pres">
      <dgm:prSet presAssocID="{6B8747DE-0E5E-4060-A918-49EDFAA1C35B}" presName="Name9" presStyleLbl="sibTrans2D1" presStyleIdx="2" presStyleCnt="3"/>
      <dgm:spPr/>
    </dgm:pt>
    <dgm:pt modelId="{DEED559F-A611-4DCC-94EA-D0523E5F69CB}" type="pres">
      <dgm:prSet presAssocID="{F420B2BB-178B-46C8-9F48-F5A25D4BF7C7}" presName="composite2" presStyleCnt="0"/>
      <dgm:spPr/>
    </dgm:pt>
    <dgm:pt modelId="{9D41A702-7215-427C-978F-0A9AC2F58EF0}" type="pres">
      <dgm:prSet presAssocID="{F420B2BB-178B-46C8-9F48-F5A25D4BF7C7}" presName="dummyNode2" presStyleLbl="node1" presStyleIdx="2" presStyleCnt="4"/>
      <dgm:spPr/>
    </dgm:pt>
    <dgm:pt modelId="{C672C81D-9CF7-459D-B93D-BA0C76834D72}" type="pres">
      <dgm:prSet presAssocID="{F420B2BB-178B-46C8-9F48-F5A25D4BF7C7}" presName="childNode2" presStyleLbl="bgAcc1" presStyleIdx="3" presStyleCnt="4" custScaleX="170675" custScaleY="134020" custLinFactNeighborY="4890">
        <dgm:presLayoutVars>
          <dgm:bulletEnabled val="1"/>
        </dgm:presLayoutVars>
      </dgm:prSet>
      <dgm:spPr/>
    </dgm:pt>
    <dgm:pt modelId="{1B388245-C878-4056-B152-4D4ED802C32F}" type="pres">
      <dgm:prSet presAssocID="{F420B2BB-178B-46C8-9F48-F5A25D4BF7C7}" presName="childNode2tx" presStyleLbl="bgAcc1" presStyleIdx="3" presStyleCnt="4">
        <dgm:presLayoutVars>
          <dgm:bulletEnabled val="1"/>
        </dgm:presLayoutVars>
      </dgm:prSet>
      <dgm:spPr/>
    </dgm:pt>
    <dgm:pt modelId="{ABF9FA9D-1FBE-4455-B090-2C879945310F}" type="pres">
      <dgm:prSet presAssocID="{F420B2BB-178B-46C8-9F48-F5A25D4BF7C7}" presName="parentNode2" presStyleLbl="node1" presStyleIdx="3" presStyleCnt="4" custLinFactNeighborX="-19181" custLinFactNeighborY="-51800">
        <dgm:presLayoutVars>
          <dgm:chMax val="0"/>
          <dgm:bulletEnabled val="1"/>
        </dgm:presLayoutVars>
      </dgm:prSet>
      <dgm:spPr/>
    </dgm:pt>
    <dgm:pt modelId="{91E7AE40-0DB4-4F15-921F-CACBA1A770AF}" type="pres">
      <dgm:prSet presAssocID="{F420B2BB-178B-46C8-9F48-F5A25D4BF7C7}" presName="connSite2" presStyleCnt="0"/>
      <dgm:spPr/>
    </dgm:pt>
  </dgm:ptLst>
  <dgm:cxnLst>
    <dgm:cxn modelId="{9B5EB323-26AC-41DB-92DC-801CAAD65CBD}" type="presOf" srcId="{1EDC368E-7A8D-4826-871B-8AC2D5D21A43}" destId="{1B388245-C878-4056-B152-4D4ED802C32F}" srcOrd="1" destOrd="2" presId="urn:microsoft.com/office/officeart/2005/8/layout/hProcess4"/>
    <dgm:cxn modelId="{BFFB277F-B0AA-467A-9EF8-7BF3DFA54AF8}" srcId="{C4C8D0F7-95E5-45B6-9854-92623B694082}" destId="{992ED673-3928-48D8-88E8-A56CF2B2657B}" srcOrd="0" destOrd="0" parTransId="{E47F68B1-5328-4B38-A46A-3AD3F668609A}" sibTransId="{150E0415-DC85-46D8-BD93-F85B835279E0}"/>
    <dgm:cxn modelId="{3DB6FD7F-B82B-4194-AFD7-AF9B1DF0DC19}" srcId="{5838BD2A-7B98-420E-A4C7-071B4AB88FD9}" destId="{04469A1C-69EC-4A5B-938F-2B801CE2DABB}" srcOrd="1" destOrd="0" parTransId="{1B98399D-1024-454E-9A57-2B1246B6CCD0}" sibTransId="{010D4F53-C575-4680-9ED8-80504BA3B547}"/>
    <dgm:cxn modelId="{6DE13147-0F65-41F3-A790-3E076D488BB2}" type="presOf" srcId="{880FF4A6-DFAE-4F57-A288-FA7B92E0D2D5}" destId="{C672C81D-9CF7-459D-B93D-BA0C76834D72}" srcOrd="0" destOrd="3" presId="urn:microsoft.com/office/officeart/2005/8/layout/hProcess4"/>
    <dgm:cxn modelId="{ADCD3C53-0DF5-4118-A469-ED5A4ADB8FCA}" type="presOf" srcId="{82D0D6A0-FF55-4EB0-BD71-009DACEBCE96}" destId="{0EE83294-6666-411A-9D39-9DA8DE8E660D}" srcOrd="1" destOrd="1" presId="urn:microsoft.com/office/officeart/2005/8/layout/hProcess4"/>
    <dgm:cxn modelId="{41F82DEB-734C-4A2F-B61E-72CDC0873C47}" srcId="{C4C8D0F7-95E5-45B6-9854-92623B694082}" destId="{82D0D6A0-FF55-4EB0-BD71-009DACEBCE96}" srcOrd="1" destOrd="0" parTransId="{4061A3BC-F9CB-4E92-9038-0DCD71EFE197}" sibTransId="{E77EB39F-0CC7-47B7-B891-7D2566FB08D0}"/>
    <dgm:cxn modelId="{8DE1A7F0-7916-49AC-B5EA-CB79BB2BE8E1}" srcId="{04469A1C-69EC-4A5B-938F-2B801CE2DABB}" destId="{AF6EB8A4-4205-407E-A839-AFF37F5748B6}" srcOrd="1" destOrd="0" parTransId="{2737BF5D-0B1D-466D-95E2-F0188F1566F0}" sibTransId="{2C084F34-6D8F-4227-8BA3-A2893752511E}"/>
    <dgm:cxn modelId="{7DBCD69E-38EC-48EE-A256-F2FB91CE8229}" srcId="{795DD489-7D11-4FCA-B45D-97BF153DC57F}" destId="{20E4956A-F840-49C4-96E6-AE79D2A6DD13}" srcOrd="0" destOrd="0" parTransId="{00977104-2E91-4AB4-8404-DE022228BE33}" sibTransId="{3DD3AEFB-88E4-4EA0-9925-0286037BAD27}"/>
    <dgm:cxn modelId="{6E164587-DEDC-4108-AFC3-27DBB8A8242C}" srcId="{5838BD2A-7B98-420E-A4C7-071B4AB88FD9}" destId="{795DD489-7D11-4FCA-B45D-97BF153DC57F}" srcOrd="0" destOrd="0" parTransId="{7ED5601F-13BA-4642-B0BE-94058CE5CCC6}" sibTransId="{13677CA8-7EAD-4A80-842E-D843877A543F}"/>
    <dgm:cxn modelId="{A7CCA2CB-F22A-4D14-9C42-660A09826D31}" srcId="{F420B2BB-178B-46C8-9F48-F5A25D4BF7C7}" destId="{4591FABF-B05D-4FBC-9C34-75DB5A88C6F4}" srcOrd="0" destOrd="0" parTransId="{24A60D63-D67C-4F4D-A6C6-83827E36F581}" sibTransId="{29B73BFF-FFD5-438D-8CAB-11DF9E292FD1}"/>
    <dgm:cxn modelId="{D38C684B-C2C3-4316-B83E-97B8F43816AA}" type="presOf" srcId="{20E4956A-F840-49C4-96E6-AE79D2A6DD13}" destId="{99826574-F4EE-4673-9CC6-0643925B5B89}" srcOrd="1" destOrd="0" presId="urn:microsoft.com/office/officeart/2005/8/layout/hProcess4"/>
    <dgm:cxn modelId="{3E962093-60DA-4506-9083-39A931AD24F7}" type="presOf" srcId="{13677CA8-7EAD-4A80-842E-D843877A543F}" destId="{F5B9B15D-144B-49D9-840F-D2BEB92B0E7A}" srcOrd="0" destOrd="0" presId="urn:microsoft.com/office/officeart/2005/8/layout/hProcess4"/>
    <dgm:cxn modelId="{DF9B548F-E03C-485C-AA81-E5CEF93635AC}" type="presOf" srcId="{82D0D6A0-FF55-4EB0-BD71-009DACEBCE96}" destId="{645C9A5B-794D-4647-9D5A-DF80F599736B}" srcOrd="0" destOrd="1" presId="urn:microsoft.com/office/officeart/2005/8/layout/hProcess4"/>
    <dgm:cxn modelId="{6118944C-ED2E-4B34-9210-FE6361D80E6F}" srcId="{04469A1C-69EC-4A5B-938F-2B801CE2DABB}" destId="{99C420A8-C6B0-40AB-A1F0-1407B50C7664}" srcOrd="0" destOrd="0" parTransId="{924234E4-A72B-472A-B541-184ABB329A75}" sibTransId="{664CC6DA-8041-450B-BB7D-8A29A6275971}"/>
    <dgm:cxn modelId="{AA73DCF1-357D-467D-9CA1-5F0A94628582}" type="presOf" srcId="{992ED673-3928-48D8-88E8-A56CF2B2657B}" destId="{0EE83294-6666-411A-9D39-9DA8DE8E660D}" srcOrd="1" destOrd="0" presId="urn:microsoft.com/office/officeart/2005/8/layout/hProcess4"/>
    <dgm:cxn modelId="{E6723B1E-42A2-4D97-8BFA-DB7C24A99AD5}" type="presOf" srcId="{880FF4A6-DFAE-4F57-A288-FA7B92E0D2D5}" destId="{1B388245-C878-4056-B152-4D4ED802C32F}" srcOrd="1" destOrd="3" presId="urn:microsoft.com/office/officeart/2005/8/layout/hProcess4"/>
    <dgm:cxn modelId="{863209A5-88DA-45B5-B0D1-BF084D84AE14}" type="presOf" srcId="{6B8747DE-0E5E-4060-A918-49EDFAA1C35B}" destId="{46455C6C-471E-4FDD-9858-43471D814B17}" srcOrd="0" destOrd="0" presId="urn:microsoft.com/office/officeart/2005/8/layout/hProcess4"/>
    <dgm:cxn modelId="{1926B761-A621-4F21-8667-47DD624CFD23}" type="presOf" srcId="{4591FABF-B05D-4FBC-9C34-75DB5A88C6F4}" destId="{1B388245-C878-4056-B152-4D4ED802C32F}" srcOrd="1" destOrd="0" presId="urn:microsoft.com/office/officeart/2005/8/layout/hProcess4"/>
    <dgm:cxn modelId="{01DE27CC-7AA6-48DE-AFBB-17DEEE6CBA75}" type="presOf" srcId="{99C420A8-C6B0-40AB-A1F0-1407B50C7664}" destId="{E6D32E15-1299-462E-BCAE-F27F81F1B6F0}" srcOrd="0" destOrd="0" presId="urn:microsoft.com/office/officeart/2005/8/layout/hProcess4"/>
    <dgm:cxn modelId="{46F1816C-BBCD-465F-92E0-6258DF05E5BB}" type="presOf" srcId="{4591FABF-B05D-4FBC-9C34-75DB5A88C6F4}" destId="{C672C81D-9CF7-459D-B93D-BA0C76834D72}" srcOrd="0" destOrd="0" presId="urn:microsoft.com/office/officeart/2005/8/layout/hProcess4"/>
    <dgm:cxn modelId="{CF74FE27-3B2D-4506-B566-EBC8147E5F25}" type="presOf" srcId="{992ED673-3928-48D8-88E8-A56CF2B2657B}" destId="{645C9A5B-794D-4647-9D5A-DF80F599736B}" srcOrd="0" destOrd="0" presId="urn:microsoft.com/office/officeart/2005/8/layout/hProcess4"/>
    <dgm:cxn modelId="{1A11F9C8-9642-4C6B-8B4B-3369E89D258D}" type="presOf" srcId="{04469A1C-69EC-4A5B-938F-2B801CE2DABB}" destId="{88BD99E9-16A9-4FA4-8C0F-88DC3C19ED4D}" srcOrd="0" destOrd="0" presId="urn:microsoft.com/office/officeart/2005/8/layout/hProcess4"/>
    <dgm:cxn modelId="{95722D24-1E32-4969-A2B7-0C685999EF24}" srcId="{F420B2BB-178B-46C8-9F48-F5A25D4BF7C7}" destId="{71828A68-7257-4DC1-9AD7-42D1214CAA75}" srcOrd="1" destOrd="0" parTransId="{A4BEDD47-885C-4E42-81FE-A2E44A75DB12}" sibTransId="{A71A8C3A-1964-40F3-ACB4-000B317FE5C8}"/>
    <dgm:cxn modelId="{9AFCD1C8-090D-48E0-82EE-C8DF151AE7BF}" type="presOf" srcId="{71828A68-7257-4DC1-9AD7-42D1214CAA75}" destId="{1B388245-C878-4056-B152-4D4ED802C32F}" srcOrd="1" destOrd="1" presId="urn:microsoft.com/office/officeart/2005/8/layout/hProcess4"/>
    <dgm:cxn modelId="{CC971944-D063-4B5D-82D6-C70498D3A1C4}" type="presOf" srcId="{99C420A8-C6B0-40AB-A1F0-1407B50C7664}" destId="{12B2E76A-8451-4301-B396-2AB6C1A1730C}" srcOrd="1" destOrd="0" presId="urn:microsoft.com/office/officeart/2005/8/layout/hProcess4"/>
    <dgm:cxn modelId="{5A08356D-CDA8-464C-915E-18C7F80C2624}" type="presOf" srcId="{AF6EB8A4-4205-407E-A839-AFF37F5748B6}" destId="{E6D32E15-1299-462E-BCAE-F27F81F1B6F0}" srcOrd="0" destOrd="1" presId="urn:microsoft.com/office/officeart/2005/8/layout/hProcess4"/>
    <dgm:cxn modelId="{97107852-8291-451C-B64B-3FE6D91C5DFD}" type="presOf" srcId="{795DD489-7D11-4FCA-B45D-97BF153DC57F}" destId="{A46B95DB-01D9-4E77-B919-9D5D6318C4BF}" srcOrd="0" destOrd="0" presId="urn:microsoft.com/office/officeart/2005/8/layout/hProcess4"/>
    <dgm:cxn modelId="{C61F3B77-B033-4BE5-8082-E0E5ADCCAFF9}" srcId="{F420B2BB-178B-46C8-9F48-F5A25D4BF7C7}" destId="{1EDC368E-7A8D-4826-871B-8AC2D5D21A43}" srcOrd="2" destOrd="0" parTransId="{B4E89BEF-A028-4BC3-B537-8B5AA7748411}" sibTransId="{FEE352F9-8499-4725-919F-B2822C4E110D}"/>
    <dgm:cxn modelId="{5B01208A-294C-4E75-979E-4842AC3969A9}" type="presOf" srcId="{5838BD2A-7B98-420E-A4C7-071B4AB88FD9}" destId="{8157575F-C00A-4A8B-A99A-A2710E02726D}" srcOrd="0" destOrd="0" presId="urn:microsoft.com/office/officeart/2005/8/layout/hProcess4"/>
    <dgm:cxn modelId="{ED0511EC-9D64-47AF-B1E4-7EE6457A5306}" type="presOf" srcId="{010D4F53-C575-4680-9ED8-80504BA3B547}" destId="{50A7D72B-F1F6-4AA1-B40B-4CB13006DFDB}" srcOrd="0" destOrd="0" presId="urn:microsoft.com/office/officeart/2005/8/layout/hProcess4"/>
    <dgm:cxn modelId="{25ED9C7B-56EB-40F3-9173-EC0B8CCC0762}" type="presOf" srcId="{20E4956A-F840-49C4-96E6-AE79D2A6DD13}" destId="{E43BA6BA-EC9B-487C-9851-0A6907193AB9}" srcOrd="0" destOrd="0" presId="urn:microsoft.com/office/officeart/2005/8/layout/hProcess4"/>
    <dgm:cxn modelId="{A7DF87BB-B381-47A6-82F4-A28D92440D51}" type="presOf" srcId="{C4C8D0F7-95E5-45B6-9854-92623B694082}" destId="{45ECDCD4-9B0B-4416-865E-102EA09E2FBB}" srcOrd="0" destOrd="0" presId="urn:microsoft.com/office/officeart/2005/8/layout/hProcess4"/>
    <dgm:cxn modelId="{A7F628CA-2E80-4E9C-9920-97EDB5593856}" type="presOf" srcId="{1EDC368E-7A8D-4826-871B-8AC2D5D21A43}" destId="{C672C81D-9CF7-459D-B93D-BA0C76834D72}" srcOrd="0" destOrd="2" presId="urn:microsoft.com/office/officeart/2005/8/layout/hProcess4"/>
    <dgm:cxn modelId="{6909D7CA-99E5-420E-B86E-57C77A23141E}" srcId="{5838BD2A-7B98-420E-A4C7-071B4AB88FD9}" destId="{F420B2BB-178B-46C8-9F48-F5A25D4BF7C7}" srcOrd="3" destOrd="0" parTransId="{1D4D3A82-19E2-487A-B4D3-7461822903E3}" sibTransId="{B087DA50-A2A7-4ACD-A5B5-E99E58CE55FF}"/>
    <dgm:cxn modelId="{05CCE2DC-7F1C-4146-AF75-793DD1167007}" type="presOf" srcId="{F420B2BB-178B-46C8-9F48-F5A25D4BF7C7}" destId="{ABF9FA9D-1FBE-4455-B090-2C879945310F}" srcOrd="0" destOrd="0" presId="urn:microsoft.com/office/officeart/2005/8/layout/hProcess4"/>
    <dgm:cxn modelId="{B2B97E2C-F5EF-460C-8F67-4F24113B0E85}" srcId="{F420B2BB-178B-46C8-9F48-F5A25D4BF7C7}" destId="{880FF4A6-DFAE-4F57-A288-FA7B92E0D2D5}" srcOrd="3" destOrd="0" parTransId="{E2598A01-9DE4-4D6C-8EB7-ED9F5D758688}" sibTransId="{DE7A5606-9A75-4D43-AC2C-8010010AAD90}"/>
    <dgm:cxn modelId="{A01FD2B4-F27C-4EE5-8C85-6F97766676D5}" type="presOf" srcId="{71828A68-7257-4DC1-9AD7-42D1214CAA75}" destId="{C672C81D-9CF7-459D-B93D-BA0C76834D72}" srcOrd="0" destOrd="1" presId="urn:microsoft.com/office/officeart/2005/8/layout/hProcess4"/>
    <dgm:cxn modelId="{E29D4DA2-9784-4304-927A-94E77D68D039}" type="presOf" srcId="{AF6EB8A4-4205-407E-A839-AFF37F5748B6}" destId="{12B2E76A-8451-4301-B396-2AB6C1A1730C}" srcOrd="1" destOrd="1" presId="urn:microsoft.com/office/officeart/2005/8/layout/hProcess4"/>
    <dgm:cxn modelId="{F7E244CB-344C-4133-97A6-9199C122329B}" srcId="{5838BD2A-7B98-420E-A4C7-071B4AB88FD9}" destId="{C4C8D0F7-95E5-45B6-9854-92623B694082}" srcOrd="2" destOrd="0" parTransId="{6C7E6A79-CD67-4D79-9B5A-51CFC590C8B9}" sibTransId="{6B8747DE-0E5E-4060-A918-49EDFAA1C35B}"/>
    <dgm:cxn modelId="{6003C7D9-391F-4D72-9AF3-341E82535688}" type="presParOf" srcId="{8157575F-C00A-4A8B-A99A-A2710E02726D}" destId="{3CB728E1-2FEB-4343-A1E0-EB912E10DC32}" srcOrd="0" destOrd="0" presId="urn:microsoft.com/office/officeart/2005/8/layout/hProcess4"/>
    <dgm:cxn modelId="{5E533823-8FCF-4D66-940A-19B63EDC99BC}" type="presParOf" srcId="{8157575F-C00A-4A8B-A99A-A2710E02726D}" destId="{B9BC4BCF-9239-4EB4-81FE-6EA2790EDEBC}" srcOrd="1" destOrd="0" presId="urn:microsoft.com/office/officeart/2005/8/layout/hProcess4"/>
    <dgm:cxn modelId="{48AE08B1-3D78-41DB-B1CD-7D9CF30BDFF0}" type="presParOf" srcId="{8157575F-C00A-4A8B-A99A-A2710E02726D}" destId="{475EBE49-12D2-48EA-B3AB-88382868FA70}" srcOrd="2" destOrd="0" presId="urn:microsoft.com/office/officeart/2005/8/layout/hProcess4"/>
    <dgm:cxn modelId="{2CFE279E-80FD-4A86-B2CB-48F89106CFB3}" type="presParOf" srcId="{475EBE49-12D2-48EA-B3AB-88382868FA70}" destId="{6CF27B4E-461C-4930-A31C-0B73CA2D3E36}" srcOrd="0" destOrd="0" presId="urn:microsoft.com/office/officeart/2005/8/layout/hProcess4"/>
    <dgm:cxn modelId="{7DE10C15-44A4-417F-BB04-694BF1BA4F6D}" type="presParOf" srcId="{6CF27B4E-461C-4930-A31C-0B73CA2D3E36}" destId="{9A593934-D62C-4539-B87A-A36C4AD164BD}" srcOrd="0" destOrd="0" presId="urn:microsoft.com/office/officeart/2005/8/layout/hProcess4"/>
    <dgm:cxn modelId="{C831217D-769B-4FBB-8012-3F1F08A0F887}" type="presParOf" srcId="{6CF27B4E-461C-4930-A31C-0B73CA2D3E36}" destId="{E43BA6BA-EC9B-487C-9851-0A6907193AB9}" srcOrd="1" destOrd="0" presId="urn:microsoft.com/office/officeart/2005/8/layout/hProcess4"/>
    <dgm:cxn modelId="{4F06EBDB-6F8B-4515-8826-36BB22EC7621}" type="presParOf" srcId="{6CF27B4E-461C-4930-A31C-0B73CA2D3E36}" destId="{99826574-F4EE-4673-9CC6-0643925B5B89}" srcOrd="2" destOrd="0" presId="urn:microsoft.com/office/officeart/2005/8/layout/hProcess4"/>
    <dgm:cxn modelId="{4C2457F4-F19A-44F0-9A64-A602C0015E81}" type="presParOf" srcId="{6CF27B4E-461C-4930-A31C-0B73CA2D3E36}" destId="{A46B95DB-01D9-4E77-B919-9D5D6318C4BF}" srcOrd="3" destOrd="0" presId="urn:microsoft.com/office/officeart/2005/8/layout/hProcess4"/>
    <dgm:cxn modelId="{E10D77B2-ECF5-4E78-8222-D78CCF98B459}" type="presParOf" srcId="{6CF27B4E-461C-4930-A31C-0B73CA2D3E36}" destId="{D53BDE15-6741-4823-909D-4E5C87FA56AD}" srcOrd="4" destOrd="0" presId="urn:microsoft.com/office/officeart/2005/8/layout/hProcess4"/>
    <dgm:cxn modelId="{1793537C-AE25-4E73-863B-4B65A9192CD0}" type="presParOf" srcId="{475EBE49-12D2-48EA-B3AB-88382868FA70}" destId="{F5B9B15D-144B-49D9-840F-D2BEB92B0E7A}" srcOrd="1" destOrd="0" presId="urn:microsoft.com/office/officeart/2005/8/layout/hProcess4"/>
    <dgm:cxn modelId="{3CF41B85-DCAC-4FAD-B554-3631AF71A84A}" type="presParOf" srcId="{475EBE49-12D2-48EA-B3AB-88382868FA70}" destId="{83BEF304-B835-44AC-A3BA-CB088CEAF2DC}" srcOrd="2" destOrd="0" presId="urn:microsoft.com/office/officeart/2005/8/layout/hProcess4"/>
    <dgm:cxn modelId="{A2F4D682-AF28-4292-97E1-37B3B7F39689}" type="presParOf" srcId="{83BEF304-B835-44AC-A3BA-CB088CEAF2DC}" destId="{9AFD7459-20DE-4493-AE6F-D603211A3436}" srcOrd="0" destOrd="0" presId="urn:microsoft.com/office/officeart/2005/8/layout/hProcess4"/>
    <dgm:cxn modelId="{D599E610-AB20-412E-B602-09302A585B74}" type="presParOf" srcId="{83BEF304-B835-44AC-A3BA-CB088CEAF2DC}" destId="{E6D32E15-1299-462E-BCAE-F27F81F1B6F0}" srcOrd="1" destOrd="0" presId="urn:microsoft.com/office/officeart/2005/8/layout/hProcess4"/>
    <dgm:cxn modelId="{D4BD2710-409B-4060-83F4-3E07C5837E79}" type="presParOf" srcId="{83BEF304-B835-44AC-A3BA-CB088CEAF2DC}" destId="{12B2E76A-8451-4301-B396-2AB6C1A1730C}" srcOrd="2" destOrd="0" presId="urn:microsoft.com/office/officeart/2005/8/layout/hProcess4"/>
    <dgm:cxn modelId="{23CF8F6D-D8DE-407B-B9EB-9F10F67E783B}" type="presParOf" srcId="{83BEF304-B835-44AC-A3BA-CB088CEAF2DC}" destId="{88BD99E9-16A9-4FA4-8C0F-88DC3C19ED4D}" srcOrd="3" destOrd="0" presId="urn:microsoft.com/office/officeart/2005/8/layout/hProcess4"/>
    <dgm:cxn modelId="{745C705F-BFB7-48B8-9F19-F3EBAF5F1B5F}" type="presParOf" srcId="{83BEF304-B835-44AC-A3BA-CB088CEAF2DC}" destId="{D1048C42-3865-4E04-8800-DB021027A7E1}" srcOrd="4" destOrd="0" presId="urn:microsoft.com/office/officeart/2005/8/layout/hProcess4"/>
    <dgm:cxn modelId="{0133BB4B-08C1-496D-9337-819E02393C39}" type="presParOf" srcId="{475EBE49-12D2-48EA-B3AB-88382868FA70}" destId="{50A7D72B-F1F6-4AA1-B40B-4CB13006DFDB}" srcOrd="3" destOrd="0" presId="urn:microsoft.com/office/officeart/2005/8/layout/hProcess4"/>
    <dgm:cxn modelId="{42A87A2C-FE69-4B0E-9A20-72A3965E862D}" type="presParOf" srcId="{475EBE49-12D2-48EA-B3AB-88382868FA70}" destId="{0019D1D3-248B-4422-836F-D5E1E231CA17}" srcOrd="4" destOrd="0" presId="urn:microsoft.com/office/officeart/2005/8/layout/hProcess4"/>
    <dgm:cxn modelId="{DAC42589-3971-428A-AE65-F24DDF132FED}" type="presParOf" srcId="{0019D1D3-248B-4422-836F-D5E1E231CA17}" destId="{612C1516-A0AA-49DA-B0CA-AF3713DD3234}" srcOrd="0" destOrd="0" presId="urn:microsoft.com/office/officeart/2005/8/layout/hProcess4"/>
    <dgm:cxn modelId="{1175B2E8-8E44-452D-96A9-4D694FADF863}" type="presParOf" srcId="{0019D1D3-248B-4422-836F-D5E1E231CA17}" destId="{645C9A5B-794D-4647-9D5A-DF80F599736B}" srcOrd="1" destOrd="0" presId="urn:microsoft.com/office/officeart/2005/8/layout/hProcess4"/>
    <dgm:cxn modelId="{F1FFEF08-64F1-4C75-BDD1-02AA922CD38E}" type="presParOf" srcId="{0019D1D3-248B-4422-836F-D5E1E231CA17}" destId="{0EE83294-6666-411A-9D39-9DA8DE8E660D}" srcOrd="2" destOrd="0" presId="urn:microsoft.com/office/officeart/2005/8/layout/hProcess4"/>
    <dgm:cxn modelId="{F3FDAE37-A139-479A-825D-AC90C5B11113}" type="presParOf" srcId="{0019D1D3-248B-4422-836F-D5E1E231CA17}" destId="{45ECDCD4-9B0B-4416-865E-102EA09E2FBB}" srcOrd="3" destOrd="0" presId="urn:microsoft.com/office/officeart/2005/8/layout/hProcess4"/>
    <dgm:cxn modelId="{5F4FC9D8-6BD4-4BA9-9C8C-B9ECAA08AAFD}" type="presParOf" srcId="{0019D1D3-248B-4422-836F-D5E1E231CA17}" destId="{54865AED-E5A2-45EC-AE7E-DDE1B7EF40CB}" srcOrd="4" destOrd="0" presId="urn:microsoft.com/office/officeart/2005/8/layout/hProcess4"/>
    <dgm:cxn modelId="{89C8F2B5-3705-4182-B56A-E24593956C54}" type="presParOf" srcId="{475EBE49-12D2-48EA-B3AB-88382868FA70}" destId="{46455C6C-471E-4FDD-9858-43471D814B17}" srcOrd="5" destOrd="0" presId="urn:microsoft.com/office/officeart/2005/8/layout/hProcess4"/>
    <dgm:cxn modelId="{CA3E07CD-A89D-4392-9F36-2B077D110811}" type="presParOf" srcId="{475EBE49-12D2-48EA-B3AB-88382868FA70}" destId="{DEED559F-A611-4DCC-94EA-D0523E5F69CB}" srcOrd="6" destOrd="0" presId="urn:microsoft.com/office/officeart/2005/8/layout/hProcess4"/>
    <dgm:cxn modelId="{7633F8CB-52F2-4F48-A643-8BA9677379CB}" type="presParOf" srcId="{DEED559F-A611-4DCC-94EA-D0523E5F69CB}" destId="{9D41A702-7215-427C-978F-0A9AC2F58EF0}" srcOrd="0" destOrd="0" presId="urn:microsoft.com/office/officeart/2005/8/layout/hProcess4"/>
    <dgm:cxn modelId="{4754C6FD-E2D0-48DC-BA40-8CB178D2D779}" type="presParOf" srcId="{DEED559F-A611-4DCC-94EA-D0523E5F69CB}" destId="{C672C81D-9CF7-459D-B93D-BA0C76834D72}" srcOrd="1" destOrd="0" presId="urn:microsoft.com/office/officeart/2005/8/layout/hProcess4"/>
    <dgm:cxn modelId="{EA6A726F-1430-44E1-99C4-BAF2850EC6F4}" type="presParOf" srcId="{DEED559F-A611-4DCC-94EA-D0523E5F69CB}" destId="{1B388245-C878-4056-B152-4D4ED802C32F}" srcOrd="2" destOrd="0" presId="urn:microsoft.com/office/officeart/2005/8/layout/hProcess4"/>
    <dgm:cxn modelId="{32A0CBB0-24E3-4784-A32A-1ECB001E3610}" type="presParOf" srcId="{DEED559F-A611-4DCC-94EA-D0523E5F69CB}" destId="{ABF9FA9D-1FBE-4455-B090-2C879945310F}" srcOrd="3" destOrd="0" presId="urn:microsoft.com/office/officeart/2005/8/layout/hProcess4"/>
    <dgm:cxn modelId="{51D23304-0843-433D-92F7-700F505094C4}" type="presParOf" srcId="{DEED559F-A611-4DCC-94EA-D0523E5F69CB}" destId="{91E7AE40-0DB4-4F15-921F-CACBA1A770A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1A829-2540-44E1-A4B6-8005DEABA8E6}" type="doc">
      <dgm:prSet loTypeId="urn:microsoft.com/office/officeart/2005/8/layout/target3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8490A5-2A97-4FA2-B68F-C504BA0EA8C4}">
      <dgm:prSet phldrT="[Text]" custT="1"/>
      <dgm:spPr/>
      <dgm:t>
        <a:bodyPr anchor="t"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Identification of MHBs</a:t>
          </a:r>
        </a:p>
      </dgm:t>
    </dgm:pt>
    <dgm:pt modelId="{A9BC3096-D1A9-4BEA-8BE2-64A805E93D31}" type="parTrans" cxnId="{95119192-D276-4C39-B313-9FF65C0B2F5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4EBAC7-9627-4591-92AA-C7248093F419}" type="sibTrans" cxnId="{95119192-D276-4C39-B313-9FF65C0B2F5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3ED4EE-2827-4B18-9B1F-EFA829C5974A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gm:t>
    </dgm:pt>
    <dgm:pt modelId="{9998E6E2-2B35-4C56-AAE4-F54281407030}" type="parTrans" cxnId="{5A42E0BE-6EA2-4075-B69C-F46FC73CA3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25F030-43F4-4FAC-B307-5D423F75D569}" type="sibTrans" cxnId="{5A42E0BE-6EA2-4075-B69C-F46FC73CA3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61B6F-746F-46D7-8BDB-5C291E5FDC17}">
      <dgm:prSet phldrT="[Text]" custT="1"/>
      <dgm:spPr/>
      <dgm:t>
        <a:bodyPr anchor="t"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MHBs validation</a:t>
          </a:r>
        </a:p>
      </dgm:t>
    </dgm:pt>
    <dgm:pt modelId="{9E8A01C2-95D4-4380-8001-4EA066D8C63E}" type="parTrans" cxnId="{15B8B3B8-98B4-423A-82B4-33A4B24F5B9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2E4C33-BBAA-4F10-89B7-FC6B196140C7}" type="sibTrans" cxnId="{15B8B3B8-98B4-423A-82B4-33A4B24F5B9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D96CD-439B-46DE-9FFD-DB8BDCDF4AAC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gm:t>
    </dgm:pt>
    <dgm:pt modelId="{8AA7E831-921F-4A32-B938-55B52F0F7EDC}" type="parTrans" cxnId="{4B6CD824-EB39-49C1-AA27-653599683C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918023-29B5-402F-8C6C-1AA5A8BD622A}" type="sibTrans" cxnId="{4B6CD824-EB39-49C1-AA27-653599683C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58BAB-9142-42A3-9FB7-60416D9E5CA8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gm:t>
    </dgm:pt>
    <dgm:pt modelId="{A25269A5-85C6-480E-AC04-7A8F78A9ECB8}" type="parTrans" cxnId="{8058C86D-04C2-4193-9510-E32702216A3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8AABA4-59C1-4FB9-91D6-EF0FAD24A58F}" type="sibTrans" cxnId="{8058C86D-04C2-4193-9510-E32702216A3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9DD932-6ABB-40F5-85F7-DA76DF037FBD}">
      <dgm:prSet phldrT="[Text]" custT="1"/>
      <dgm:spPr/>
      <dgm:t>
        <a:bodyPr anchor="t"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Prediction model training</a:t>
          </a:r>
        </a:p>
      </dgm:t>
    </dgm:pt>
    <dgm:pt modelId="{BE752501-BCB8-4B9D-A2BA-6250060E9214}" type="parTrans" cxnId="{D4256EF2-5119-4731-84AD-6E46F22B43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A8381F-E0A6-458C-8C85-A2890E413787}" type="sibTrans" cxnId="{D4256EF2-5119-4731-84AD-6E46F22B43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796597-63F4-48B0-AA2E-FC5373AD28A1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28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gm:t>
    </dgm:pt>
    <dgm:pt modelId="{2690F7F5-1BED-4442-AAA1-0105960EA688}" type="parTrans" cxnId="{5CD536EB-0190-4C56-8948-9AD3F73994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D2CF62-1D78-4857-82FB-A54344DC26EF}" type="sibTrans" cxnId="{5CD536EB-0190-4C56-8948-9AD3F73994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E4B1EE-FDDF-4351-A1AE-A12409E4624F}">
      <dgm:prSet phldrT="[Text]" custT="1"/>
      <dgm:spPr/>
      <dgm:t>
        <a:bodyPr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Prediction model testing</a:t>
          </a:r>
        </a:p>
      </dgm:t>
    </dgm:pt>
    <dgm:pt modelId="{7A29E1B5-C85E-4BE8-A64B-E10087F3D79E}" type="parTrans" cxnId="{24DD0B9B-8719-4605-8C85-E651A43EA7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2B14B-2045-41CE-AEA7-030665CC2187}" type="sibTrans" cxnId="{24DD0B9B-8719-4605-8C85-E651A43EA7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84A813-9218-422F-B601-9C05DC37AB5D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69 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7F3230-E26A-444D-AD00-66549C6CC846}" type="parTrans" cxnId="{C35BAD3C-C5F3-4E52-AB67-247A78F945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ABE89-1778-44EA-80A6-DE6CBE019299}" type="sibTrans" cxnId="{C35BAD3C-C5F3-4E52-AB67-247A78F945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6561F2-7BD7-4660-910E-236670A05F9E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14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gm:t>
    </dgm:pt>
    <dgm:pt modelId="{0337A5FB-1E6C-45B5-AE53-12F82A848473}" type="parTrans" cxnId="{F12484B0-4664-4997-8D10-7D3C446B124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32C60-FBE8-4DC3-AD60-DE0847F73D7D}" type="sibTrans" cxnId="{F12484B0-4664-4997-8D10-7D3C446B124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3F7F85-991F-4C64-BB05-2AE0FFB7830B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15 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DFE2CE-1E9A-4CDB-B6B8-B13459E37187}" type="parTrans" cxnId="{DD679161-61D0-4EB0-9597-26304366BFDC}">
      <dgm:prSet/>
      <dgm:spPr/>
      <dgm:t>
        <a:bodyPr/>
        <a:lstStyle/>
        <a:p>
          <a:endParaRPr lang="en-US"/>
        </a:p>
      </dgm:t>
    </dgm:pt>
    <dgm:pt modelId="{2A82BFC7-477B-406F-8F78-207C80B25298}" type="sibTrans" cxnId="{DD679161-61D0-4EB0-9597-26304366BFDC}">
      <dgm:prSet/>
      <dgm:spPr/>
      <dgm:t>
        <a:bodyPr/>
        <a:lstStyle/>
        <a:p>
          <a:endParaRPr lang="en-US"/>
        </a:p>
      </dgm:t>
    </dgm:pt>
    <dgm:pt modelId="{BE5C578C-700B-4E50-AADD-92FFB86E4DD4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20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i="1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BF244646-CA64-4BF7-9638-280BCF3EB3CC}" type="parTrans" cxnId="{526E69BC-CAE7-4E16-BAA8-02A7B44D061C}">
      <dgm:prSet/>
      <dgm:spPr/>
      <dgm:t>
        <a:bodyPr/>
        <a:lstStyle/>
        <a:p>
          <a:endParaRPr lang="en-US"/>
        </a:p>
      </dgm:t>
    </dgm:pt>
    <dgm:pt modelId="{02E708E4-7273-4E2D-B54B-79EF7506F15D}" type="sibTrans" cxnId="{526E69BC-CAE7-4E16-BAA8-02A7B44D061C}">
      <dgm:prSet/>
      <dgm:spPr/>
      <dgm:t>
        <a:bodyPr/>
        <a:lstStyle/>
        <a:p>
          <a:endParaRPr lang="en-US"/>
        </a:p>
      </dgm:t>
    </dgm:pt>
    <dgm:pt modelId="{AA059FE6-B005-4C58-835D-2D3BB083FC64}" type="pres">
      <dgm:prSet presAssocID="{A131A829-2540-44E1-A4B6-8005DEABA8E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8E654B-976C-45C5-862C-71BFFD1A592B}" type="pres">
      <dgm:prSet presAssocID="{4C8490A5-2A97-4FA2-B68F-C504BA0EA8C4}" presName="circle1" presStyleLbl="node1" presStyleIdx="0" presStyleCnt="4"/>
      <dgm:spPr/>
    </dgm:pt>
    <dgm:pt modelId="{06D5B98F-7F25-4F58-8FAE-85BF24C925D6}" type="pres">
      <dgm:prSet presAssocID="{4C8490A5-2A97-4FA2-B68F-C504BA0EA8C4}" presName="space" presStyleCnt="0"/>
      <dgm:spPr/>
    </dgm:pt>
    <dgm:pt modelId="{F8A1B28B-3711-4F08-8325-BA19CAB49A2D}" type="pres">
      <dgm:prSet presAssocID="{4C8490A5-2A97-4FA2-B68F-C504BA0EA8C4}" presName="rect1" presStyleLbl="alignAcc1" presStyleIdx="0" presStyleCnt="4" custLinFactNeighborX="682"/>
      <dgm:spPr/>
    </dgm:pt>
    <dgm:pt modelId="{CE6A213C-92DD-467D-9F4C-D700BF1ECC26}" type="pres">
      <dgm:prSet presAssocID="{87A61B6F-746F-46D7-8BDB-5C291E5FDC17}" presName="vertSpace2" presStyleLbl="node1" presStyleIdx="0" presStyleCnt="4"/>
      <dgm:spPr/>
    </dgm:pt>
    <dgm:pt modelId="{808D9AB6-E1B2-400F-838E-64D56FF89136}" type="pres">
      <dgm:prSet presAssocID="{87A61B6F-746F-46D7-8BDB-5C291E5FDC17}" presName="circle2" presStyleLbl="node1" presStyleIdx="1" presStyleCnt="4" custScaleY="106977"/>
      <dgm:spPr/>
    </dgm:pt>
    <dgm:pt modelId="{1C70240C-CC00-4B4E-B52D-256035A18BC6}" type="pres">
      <dgm:prSet presAssocID="{87A61B6F-746F-46D7-8BDB-5C291E5FDC17}" presName="rect2" presStyleLbl="alignAcc1" presStyleIdx="1" presStyleCnt="4" custScaleY="106902"/>
      <dgm:spPr/>
    </dgm:pt>
    <dgm:pt modelId="{D94B7960-0168-4C6D-93F6-1E375445621A}" type="pres">
      <dgm:prSet presAssocID="{F29DD932-6ABB-40F5-85F7-DA76DF037FBD}" presName="vertSpace3" presStyleLbl="node1" presStyleIdx="1" presStyleCnt="4"/>
      <dgm:spPr/>
    </dgm:pt>
    <dgm:pt modelId="{C10BCD40-C7B7-4E5D-8641-FE33CB6A956B}" type="pres">
      <dgm:prSet presAssocID="{F29DD932-6ABB-40F5-85F7-DA76DF037FBD}" presName="circle3" presStyleLbl="node1" presStyleIdx="2" presStyleCnt="4" custScaleY="116715" custLinFactNeighborY="0"/>
      <dgm:spPr/>
    </dgm:pt>
    <dgm:pt modelId="{C1FC53F9-2676-46DC-922A-CA327A49A811}" type="pres">
      <dgm:prSet presAssocID="{F29DD932-6ABB-40F5-85F7-DA76DF037FBD}" presName="rect3" presStyleLbl="alignAcc1" presStyleIdx="2" presStyleCnt="4" custScaleY="116901" custLinFactNeighborY="0"/>
      <dgm:spPr/>
    </dgm:pt>
    <dgm:pt modelId="{4670D8A9-B35C-48B4-8823-8AC1A8A4601D}" type="pres">
      <dgm:prSet presAssocID="{A8E4B1EE-FDDF-4351-A1AE-A12409E4624F}" presName="vertSpace4" presStyleLbl="node1" presStyleIdx="2" presStyleCnt="4"/>
      <dgm:spPr/>
    </dgm:pt>
    <dgm:pt modelId="{97BBF688-AF58-40BE-A001-E5CF64B1F6DE}" type="pres">
      <dgm:prSet presAssocID="{A8E4B1EE-FDDF-4351-A1AE-A12409E4624F}" presName="circle4" presStyleLbl="node1" presStyleIdx="3" presStyleCnt="4" custScaleY="151343"/>
      <dgm:spPr/>
    </dgm:pt>
    <dgm:pt modelId="{E3788E8E-0554-4EF6-A90D-59BB5F5ACE79}" type="pres">
      <dgm:prSet presAssocID="{A8E4B1EE-FDDF-4351-A1AE-A12409E4624F}" presName="rect4" presStyleLbl="alignAcc1" presStyleIdx="3" presStyleCnt="4" custScaleY="151343" custLinFactNeighborY="-38"/>
      <dgm:spPr/>
    </dgm:pt>
    <dgm:pt modelId="{A1472E16-E026-4F66-B251-1887A9ECB1E0}" type="pres">
      <dgm:prSet presAssocID="{4C8490A5-2A97-4FA2-B68F-C504BA0EA8C4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4E4E12E0-E867-45ED-88A4-30FE4098341A}" type="pres">
      <dgm:prSet presAssocID="{4C8490A5-2A97-4FA2-B68F-C504BA0EA8C4}" presName="rect1ChTx" presStyleLbl="alignAcc1" presStyleIdx="3" presStyleCnt="4" custScaleY="73984" custLinFactNeighborY="0">
        <dgm:presLayoutVars>
          <dgm:bulletEnabled val="1"/>
        </dgm:presLayoutVars>
      </dgm:prSet>
      <dgm:spPr/>
    </dgm:pt>
    <dgm:pt modelId="{BED51CA6-CF41-4DF7-9CF1-E4868BA13BDD}" type="pres">
      <dgm:prSet presAssocID="{87A61B6F-746F-46D7-8BDB-5C291E5FDC17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820EFDC0-85A7-450C-91B4-B9D0006D59CA}" type="pres">
      <dgm:prSet presAssocID="{87A61B6F-746F-46D7-8BDB-5C291E5FDC17}" presName="rect2ChTx" presStyleLbl="alignAcc1" presStyleIdx="3" presStyleCnt="4" custLinFactNeighborY="-13303">
        <dgm:presLayoutVars>
          <dgm:bulletEnabled val="1"/>
        </dgm:presLayoutVars>
      </dgm:prSet>
      <dgm:spPr/>
    </dgm:pt>
    <dgm:pt modelId="{556C4315-43E1-43BC-BF17-E9A87032FCA0}" type="pres">
      <dgm:prSet presAssocID="{F29DD932-6ABB-40F5-85F7-DA76DF037FBD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854D8F03-C404-46BB-BCFA-36C4B2312C35}" type="pres">
      <dgm:prSet presAssocID="{F29DD932-6ABB-40F5-85F7-DA76DF037FBD}" presName="rect3ChTx" presStyleLbl="alignAcc1" presStyleIdx="3" presStyleCnt="4" custScaleY="86225" custLinFactNeighborY="-19983">
        <dgm:presLayoutVars>
          <dgm:bulletEnabled val="1"/>
        </dgm:presLayoutVars>
      </dgm:prSet>
      <dgm:spPr/>
    </dgm:pt>
    <dgm:pt modelId="{FCC70720-084B-4006-82A0-24960429F0C9}" type="pres">
      <dgm:prSet presAssocID="{A8E4B1EE-FDDF-4351-A1AE-A12409E4624F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0850559E-9640-468A-9AE8-76B2012633E4}" type="pres">
      <dgm:prSet presAssocID="{A8E4B1EE-FDDF-4351-A1AE-A12409E4624F}" presName="rect4ChTx" presStyleLbl="alignAcc1" presStyleIdx="3" presStyleCnt="4" custScaleY="143850">
        <dgm:presLayoutVars>
          <dgm:bulletEnabled val="1"/>
        </dgm:presLayoutVars>
      </dgm:prSet>
      <dgm:spPr/>
    </dgm:pt>
  </dgm:ptLst>
  <dgm:cxnLst>
    <dgm:cxn modelId="{DD679161-61D0-4EB0-9597-26304366BFDC}" srcId="{A8E4B1EE-FDDF-4351-A1AE-A12409E4624F}" destId="{A43F7F85-991F-4C64-BB05-2AE0FFB7830B}" srcOrd="1" destOrd="0" parTransId="{02DFE2CE-1E9A-4CDB-B6B8-B13459E37187}" sibTransId="{2A82BFC7-477B-406F-8F78-207C80B25298}"/>
    <dgm:cxn modelId="{F0CC1694-E6D1-4A35-89C4-C6C1232F2E52}" type="presOf" srcId="{A86561F2-7BD7-4660-910E-236670A05F9E}" destId="{854D8F03-C404-46BB-BCFA-36C4B2312C35}" srcOrd="0" destOrd="1" presId="urn:microsoft.com/office/officeart/2005/8/layout/target3"/>
    <dgm:cxn modelId="{27F9142F-4806-44AC-B09D-80801A80D8B9}" type="presOf" srcId="{A43F7F85-991F-4C64-BB05-2AE0FFB7830B}" destId="{0850559E-9640-468A-9AE8-76B2012633E4}" srcOrd="0" destOrd="1" presId="urn:microsoft.com/office/officeart/2005/8/layout/target3"/>
    <dgm:cxn modelId="{4B6CD824-EB39-49C1-AA27-653599683CB8}" srcId="{87A61B6F-746F-46D7-8BDB-5C291E5FDC17}" destId="{0B9D96CD-439B-46DE-9FFD-DB8BDCDF4AAC}" srcOrd="0" destOrd="0" parTransId="{8AA7E831-921F-4A32-B938-55B52F0F7EDC}" sibTransId="{59918023-29B5-402F-8C6C-1AA5A8BD622A}"/>
    <dgm:cxn modelId="{9F08CE9A-3104-4FA2-84E7-5FCC1CA150CD}" type="presOf" srcId="{F29DD932-6ABB-40F5-85F7-DA76DF037FBD}" destId="{556C4315-43E1-43BC-BF17-E9A87032FCA0}" srcOrd="1" destOrd="0" presId="urn:microsoft.com/office/officeart/2005/8/layout/target3"/>
    <dgm:cxn modelId="{5CD536EB-0190-4C56-8948-9AD3F73994E1}" srcId="{F29DD932-6ABB-40F5-85F7-DA76DF037FBD}" destId="{A6796597-63F4-48B0-AA2E-FC5373AD28A1}" srcOrd="0" destOrd="0" parTransId="{2690F7F5-1BED-4442-AAA1-0105960EA688}" sibTransId="{A9D2CF62-1D78-4857-82FB-A54344DC26EF}"/>
    <dgm:cxn modelId="{A272724A-CA2A-429A-ADC9-8F3FEDD2CD9E}" type="presOf" srcId="{A8E4B1EE-FDDF-4351-A1AE-A12409E4624F}" destId="{E3788E8E-0554-4EF6-A90D-59BB5F5ACE79}" srcOrd="0" destOrd="0" presId="urn:microsoft.com/office/officeart/2005/8/layout/target3"/>
    <dgm:cxn modelId="{3CF46C6F-89AF-4658-BC3F-1D9E9433F30A}" type="presOf" srcId="{87A61B6F-746F-46D7-8BDB-5C291E5FDC17}" destId="{BED51CA6-CF41-4DF7-9CF1-E4868BA13BDD}" srcOrd="1" destOrd="0" presId="urn:microsoft.com/office/officeart/2005/8/layout/target3"/>
    <dgm:cxn modelId="{95119192-D276-4C39-B313-9FF65C0B2F56}" srcId="{A131A829-2540-44E1-A4B6-8005DEABA8E6}" destId="{4C8490A5-2A97-4FA2-B68F-C504BA0EA8C4}" srcOrd="0" destOrd="0" parTransId="{A9BC3096-D1A9-4BEA-8BE2-64A805E93D31}" sibTransId="{184EBAC7-9627-4591-92AA-C7248093F419}"/>
    <dgm:cxn modelId="{17D483EA-A920-45FD-842C-E748A3709189}" type="presOf" srcId="{0B9D96CD-439B-46DE-9FFD-DB8BDCDF4AAC}" destId="{820EFDC0-85A7-450C-91B4-B9D0006D59CA}" srcOrd="0" destOrd="0" presId="urn:microsoft.com/office/officeart/2005/8/layout/target3"/>
    <dgm:cxn modelId="{67C0C425-33FA-4FB3-B813-7C0C21212BCB}" type="presOf" srcId="{BF458BAB-9142-42A3-9FB7-60416D9E5CA8}" destId="{820EFDC0-85A7-450C-91B4-B9D0006D59CA}" srcOrd="0" destOrd="1" presId="urn:microsoft.com/office/officeart/2005/8/layout/target3"/>
    <dgm:cxn modelId="{96919B8C-0C2C-4062-B5B7-5C9792D6220C}" type="presOf" srcId="{87A61B6F-746F-46D7-8BDB-5C291E5FDC17}" destId="{1C70240C-CC00-4B4E-B52D-256035A18BC6}" srcOrd="0" destOrd="0" presId="urn:microsoft.com/office/officeart/2005/8/layout/target3"/>
    <dgm:cxn modelId="{F09010C0-1093-4FF9-B3E2-1538372DD802}" type="presOf" srcId="{4C8490A5-2A97-4FA2-B68F-C504BA0EA8C4}" destId="{F8A1B28B-3711-4F08-8325-BA19CAB49A2D}" srcOrd="0" destOrd="0" presId="urn:microsoft.com/office/officeart/2005/8/layout/target3"/>
    <dgm:cxn modelId="{6C1770F9-E7C8-44AF-B6A6-0251A7FC3D40}" type="presOf" srcId="{BE5C578C-700B-4E50-AADD-92FFB86E4DD4}" destId="{0850559E-9640-468A-9AE8-76B2012633E4}" srcOrd="0" destOrd="2" presId="urn:microsoft.com/office/officeart/2005/8/layout/target3"/>
    <dgm:cxn modelId="{432A86D0-C53D-41EA-A52C-8C448DE2F745}" type="presOf" srcId="{F29DD932-6ABB-40F5-85F7-DA76DF037FBD}" destId="{C1FC53F9-2676-46DC-922A-CA327A49A811}" srcOrd="0" destOrd="0" presId="urn:microsoft.com/office/officeart/2005/8/layout/target3"/>
    <dgm:cxn modelId="{24DD0B9B-8719-4605-8C85-E651A43EA7E5}" srcId="{A131A829-2540-44E1-A4B6-8005DEABA8E6}" destId="{A8E4B1EE-FDDF-4351-A1AE-A12409E4624F}" srcOrd="3" destOrd="0" parTransId="{7A29E1B5-C85E-4BE8-A64B-E10087F3D79E}" sibTransId="{BFD2B14B-2045-41CE-AEA7-030665CC2187}"/>
    <dgm:cxn modelId="{7963BA41-B399-4FD8-B36C-108E058C48DB}" type="presOf" srcId="{A6796597-63F4-48B0-AA2E-FC5373AD28A1}" destId="{854D8F03-C404-46BB-BCFA-36C4B2312C35}" srcOrd="0" destOrd="0" presId="urn:microsoft.com/office/officeart/2005/8/layout/target3"/>
    <dgm:cxn modelId="{5A42E0BE-6EA2-4075-B69C-F46FC73CA341}" srcId="{4C8490A5-2A97-4FA2-B68F-C504BA0EA8C4}" destId="{953ED4EE-2827-4B18-9B1F-EFA829C5974A}" srcOrd="0" destOrd="0" parTransId="{9998E6E2-2B35-4C56-AAE4-F54281407030}" sibTransId="{8525F030-43F4-4FAC-B307-5D423F75D569}"/>
    <dgm:cxn modelId="{C03BBFBC-0610-4783-BD75-D98E69068E92}" type="presOf" srcId="{953ED4EE-2827-4B18-9B1F-EFA829C5974A}" destId="{4E4E12E0-E867-45ED-88A4-30FE4098341A}" srcOrd="0" destOrd="0" presId="urn:microsoft.com/office/officeart/2005/8/layout/target3"/>
    <dgm:cxn modelId="{C35BAD3C-C5F3-4E52-AB67-247A78F9452A}" srcId="{A8E4B1EE-FDDF-4351-A1AE-A12409E4624F}" destId="{AD84A813-9218-422F-B601-9C05DC37AB5D}" srcOrd="0" destOrd="0" parTransId="{707F3230-E26A-444D-AD00-66549C6CC846}" sibTransId="{8EBABE89-1778-44EA-80A6-DE6CBE019299}"/>
    <dgm:cxn modelId="{37E8B872-77B7-47C0-ABC2-07B51F0DB9D4}" type="presOf" srcId="{A131A829-2540-44E1-A4B6-8005DEABA8E6}" destId="{AA059FE6-B005-4C58-835D-2D3BB083FC64}" srcOrd="0" destOrd="0" presId="urn:microsoft.com/office/officeart/2005/8/layout/target3"/>
    <dgm:cxn modelId="{BF0F6D4E-8AA1-4B2B-B197-49FCDEB3BB67}" type="presOf" srcId="{4C8490A5-2A97-4FA2-B68F-C504BA0EA8C4}" destId="{A1472E16-E026-4F66-B251-1887A9ECB1E0}" srcOrd="1" destOrd="0" presId="urn:microsoft.com/office/officeart/2005/8/layout/target3"/>
    <dgm:cxn modelId="{D4256EF2-5119-4731-84AD-6E46F22B433C}" srcId="{A131A829-2540-44E1-A4B6-8005DEABA8E6}" destId="{F29DD932-6ABB-40F5-85F7-DA76DF037FBD}" srcOrd="2" destOrd="0" parTransId="{BE752501-BCB8-4B9D-A2BA-6250060E9214}" sibTransId="{AAA8381F-E0A6-458C-8C85-A2890E413787}"/>
    <dgm:cxn modelId="{F12484B0-4664-4997-8D10-7D3C446B1245}" srcId="{F29DD932-6ABB-40F5-85F7-DA76DF037FBD}" destId="{A86561F2-7BD7-4660-910E-236670A05F9E}" srcOrd="1" destOrd="0" parTransId="{0337A5FB-1E6C-45B5-AE53-12F82A848473}" sibTransId="{30532C60-FBE8-4DC3-AD60-DE0847F73D7D}"/>
    <dgm:cxn modelId="{526E69BC-CAE7-4E16-BAA8-02A7B44D061C}" srcId="{A8E4B1EE-FDDF-4351-A1AE-A12409E4624F}" destId="{BE5C578C-700B-4E50-AADD-92FFB86E4DD4}" srcOrd="2" destOrd="0" parTransId="{BF244646-CA64-4BF7-9638-280BCF3EB3CC}" sibTransId="{02E708E4-7273-4E2D-B54B-79EF7506F15D}"/>
    <dgm:cxn modelId="{6F341326-EE6B-4D76-AA23-6E4D0E8015E5}" type="presOf" srcId="{AD84A813-9218-422F-B601-9C05DC37AB5D}" destId="{0850559E-9640-468A-9AE8-76B2012633E4}" srcOrd="0" destOrd="0" presId="urn:microsoft.com/office/officeart/2005/8/layout/target3"/>
    <dgm:cxn modelId="{15B8B3B8-98B4-423A-82B4-33A4B24F5B91}" srcId="{A131A829-2540-44E1-A4B6-8005DEABA8E6}" destId="{87A61B6F-746F-46D7-8BDB-5C291E5FDC17}" srcOrd="1" destOrd="0" parTransId="{9E8A01C2-95D4-4380-8001-4EA066D8C63E}" sibTransId="{352E4C33-BBAA-4F10-89B7-FC6B196140C7}"/>
    <dgm:cxn modelId="{8058C86D-04C2-4193-9510-E32702216A30}" srcId="{87A61B6F-746F-46D7-8BDB-5C291E5FDC17}" destId="{BF458BAB-9142-42A3-9FB7-60416D9E5CA8}" srcOrd="1" destOrd="0" parTransId="{A25269A5-85C6-480E-AC04-7A8F78A9ECB8}" sibTransId="{668AABA4-59C1-4FB9-91D6-EF0FAD24A58F}"/>
    <dgm:cxn modelId="{42B5EE59-9711-463A-ADCC-011AB337A9B2}" type="presOf" srcId="{A8E4B1EE-FDDF-4351-A1AE-A12409E4624F}" destId="{FCC70720-084B-4006-82A0-24960429F0C9}" srcOrd="1" destOrd="0" presId="urn:microsoft.com/office/officeart/2005/8/layout/target3"/>
    <dgm:cxn modelId="{A17F6234-73DF-48AF-93BD-10EFC67B26E1}" type="presParOf" srcId="{AA059FE6-B005-4C58-835D-2D3BB083FC64}" destId="{4F8E654B-976C-45C5-862C-71BFFD1A592B}" srcOrd="0" destOrd="0" presId="urn:microsoft.com/office/officeart/2005/8/layout/target3"/>
    <dgm:cxn modelId="{759BFFDB-E236-479A-97F9-806267255DFC}" type="presParOf" srcId="{AA059FE6-B005-4C58-835D-2D3BB083FC64}" destId="{06D5B98F-7F25-4F58-8FAE-85BF24C925D6}" srcOrd="1" destOrd="0" presId="urn:microsoft.com/office/officeart/2005/8/layout/target3"/>
    <dgm:cxn modelId="{AC70224D-A32B-41A3-BA00-43D2FA8788C1}" type="presParOf" srcId="{AA059FE6-B005-4C58-835D-2D3BB083FC64}" destId="{F8A1B28B-3711-4F08-8325-BA19CAB49A2D}" srcOrd="2" destOrd="0" presId="urn:microsoft.com/office/officeart/2005/8/layout/target3"/>
    <dgm:cxn modelId="{18871103-0D57-416F-BEF3-EB169B3A76B2}" type="presParOf" srcId="{AA059FE6-B005-4C58-835D-2D3BB083FC64}" destId="{CE6A213C-92DD-467D-9F4C-D700BF1ECC26}" srcOrd="3" destOrd="0" presId="urn:microsoft.com/office/officeart/2005/8/layout/target3"/>
    <dgm:cxn modelId="{DF869B29-61F2-47A0-9080-2D329B2729FB}" type="presParOf" srcId="{AA059FE6-B005-4C58-835D-2D3BB083FC64}" destId="{808D9AB6-E1B2-400F-838E-64D56FF89136}" srcOrd="4" destOrd="0" presId="urn:microsoft.com/office/officeart/2005/8/layout/target3"/>
    <dgm:cxn modelId="{81710957-7589-47E6-8429-C839EABD19FC}" type="presParOf" srcId="{AA059FE6-B005-4C58-835D-2D3BB083FC64}" destId="{1C70240C-CC00-4B4E-B52D-256035A18BC6}" srcOrd="5" destOrd="0" presId="urn:microsoft.com/office/officeart/2005/8/layout/target3"/>
    <dgm:cxn modelId="{8D762DBC-122B-4365-9B63-3ADEEC106CAF}" type="presParOf" srcId="{AA059FE6-B005-4C58-835D-2D3BB083FC64}" destId="{D94B7960-0168-4C6D-93F6-1E375445621A}" srcOrd="6" destOrd="0" presId="urn:microsoft.com/office/officeart/2005/8/layout/target3"/>
    <dgm:cxn modelId="{8B6D6690-573D-4940-81D3-650D9256B405}" type="presParOf" srcId="{AA059FE6-B005-4C58-835D-2D3BB083FC64}" destId="{C10BCD40-C7B7-4E5D-8641-FE33CB6A956B}" srcOrd="7" destOrd="0" presId="urn:microsoft.com/office/officeart/2005/8/layout/target3"/>
    <dgm:cxn modelId="{F78E4309-6BC4-453B-AFFB-9860B932C990}" type="presParOf" srcId="{AA059FE6-B005-4C58-835D-2D3BB083FC64}" destId="{C1FC53F9-2676-46DC-922A-CA327A49A811}" srcOrd="8" destOrd="0" presId="urn:microsoft.com/office/officeart/2005/8/layout/target3"/>
    <dgm:cxn modelId="{65BB95AF-2F98-4FD4-9B9D-FC863B316986}" type="presParOf" srcId="{AA059FE6-B005-4C58-835D-2D3BB083FC64}" destId="{4670D8A9-B35C-48B4-8823-8AC1A8A4601D}" srcOrd="9" destOrd="0" presId="urn:microsoft.com/office/officeart/2005/8/layout/target3"/>
    <dgm:cxn modelId="{F7C35D56-8CAF-4FE3-958E-951AD80685E6}" type="presParOf" srcId="{AA059FE6-B005-4C58-835D-2D3BB083FC64}" destId="{97BBF688-AF58-40BE-A001-E5CF64B1F6DE}" srcOrd="10" destOrd="0" presId="urn:microsoft.com/office/officeart/2005/8/layout/target3"/>
    <dgm:cxn modelId="{2268EEA6-8405-4D9F-BC98-68DE53ED67E4}" type="presParOf" srcId="{AA059FE6-B005-4C58-835D-2D3BB083FC64}" destId="{E3788E8E-0554-4EF6-A90D-59BB5F5ACE79}" srcOrd="11" destOrd="0" presId="urn:microsoft.com/office/officeart/2005/8/layout/target3"/>
    <dgm:cxn modelId="{A6107E9E-126B-411E-B1FE-80DCB434E952}" type="presParOf" srcId="{AA059FE6-B005-4C58-835D-2D3BB083FC64}" destId="{A1472E16-E026-4F66-B251-1887A9ECB1E0}" srcOrd="12" destOrd="0" presId="urn:microsoft.com/office/officeart/2005/8/layout/target3"/>
    <dgm:cxn modelId="{FFC282D5-EAAC-4CD3-9B19-0BA678FE6D82}" type="presParOf" srcId="{AA059FE6-B005-4C58-835D-2D3BB083FC64}" destId="{4E4E12E0-E867-45ED-88A4-30FE4098341A}" srcOrd="13" destOrd="0" presId="urn:microsoft.com/office/officeart/2005/8/layout/target3"/>
    <dgm:cxn modelId="{61B69DCC-8957-463F-85B3-553489E33DB2}" type="presParOf" srcId="{AA059FE6-B005-4C58-835D-2D3BB083FC64}" destId="{BED51CA6-CF41-4DF7-9CF1-E4868BA13BDD}" srcOrd="14" destOrd="0" presId="urn:microsoft.com/office/officeart/2005/8/layout/target3"/>
    <dgm:cxn modelId="{74CCDE2B-7011-47BE-BFE9-297E90FFD285}" type="presParOf" srcId="{AA059FE6-B005-4C58-835D-2D3BB083FC64}" destId="{820EFDC0-85A7-450C-91B4-B9D0006D59CA}" srcOrd="15" destOrd="0" presId="urn:microsoft.com/office/officeart/2005/8/layout/target3"/>
    <dgm:cxn modelId="{906D1417-6688-4A4E-A07B-2629F1DFEC08}" type="presParOf" srcId="{AA059FE6-B005-4C58-835D-2D3BB083FC64}" destId="{556C4315-43E1-43BC-BF17-E9A87032FCA0}" srcOrd="16" destOrd="0" presId="urn:microsoft.com/office/officeart/2005/8/layout/target3"/>
    <dgm:cxn modelId="{803D3CED-5F57-4FA1-B239-09E77F31CE4F}" type="presParOf" srcId="{AA059FE6-B005-4C58-835D-2D3BB083FC64}" destId="{854D8F03-C404-46BB-BCFA-36C4B2312C35}" srcOrd="17" destOrd="0" presId="urn:microsoft.com/office/officeart/2005/8/layout/target3"/>
    <dgm:cxn modelId="{82E13ABB-367B-4499-874D-61903B289767}" type="presParOf" srcId="{AA059FE6-B005-4C58-835D-2D3BB083FC64}" destId="{FCC70720-084B-4006-82A0-24960429F0C9}" srcOrd="18" destOrd="0" presId="urn:microsoft.com/office/officeart/2005/8/layout/target3"/>
    <dgm:cxn modelId="{EA768A16-2A5C-454B-BC3E-24FE9C4A54DD}" type="presParOf" srcId="{AA059FE6-B005-4C58-835D-2D3BB083FC64}" destId="{0850559E-9640-468A-9AE8-76B2012633E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BA6BA-EC9B-487C-9851-0A6907193AB9}">
      <dsp:nvSpPr>
        <dsp:cNvPr id="0" name=""/>
        <dsp:cNvSpPr/>
      </dsp:nvSpPr>
      <dsp:spPr>
        <a:xfrm>
          <a:off x="53506" y="1665375"/>
          <a:ext cx="1541388" cy="1001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sp:txBody>
      <dsp:txXfrm>
        <a:off x="76551" y="1688420"/>
        <a:ext cx="1495298" cy="740730"/>
      </dsp:txXfrm>
    </dsp:sp>
    <dsp:sp modelId="{F5B9B15D-144B-49D9-840F-D2BEB92B0E7A}">
      <dsp:nvSpPr>
        <dsp:cNvPr id="0" name=""/>
        <dsp:cNvSpPr/>
      </dsp:nvSpPr>
      <dsp:spPr>
        <a:xfrm>
          <a:off x="919543" y="1786733"/>
          <a:ext cx="1850067" cy="1850067"/>
        </a:xfrm>
        <a:prstGeom prst="leftCircularArrow">
          <a:avLst>
            <a:gd name="adj1" fmla="val 3355"/>
            <a:gd name="adj2" fmla="val 414800"/>
            <a:gd name="adj3" fmla="val 2194434"/>
            <a:gd name="adj4" fmla="val 9028613"/>
            <a:gd name="adj5" fmla="val 391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B95DB-01D9-4E77-B919-9D5D6318C4BF}">
      <dsp:nvSpPr>
        <dsp:cNvPr id="0" name=""/>
        <dsp:cNvSpPr/>
      </dsp:nvSpPr>
      <dsp:spPr>
        <a:xfrm>
          <a:off x="367604" y="2553434"/>
          <a:ext cx="1461106" cy="581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147,888 MHBs </a:t>
          </a:r>
        </a:p>
      </dsp:txBody>
      <dsp:txXfrm>
        <a:off x="384622" y="2570452"/>
        <a:ext cx="1427070" cy="546997"/>
      </dsp:txXfrm>
    </dsp:sp>
    <dsp:sp modelId="{E6D32E15-1299-462E-BCAE-F27F81F1B6F0}">
      <dsp:nvSpPr>
        <dsp:cNvPr id="0" name=""/>
        <dsp:cNvSpPr/>
      </dsp:nvSpPr>
      <dsp:spPr>
        <a:xfrm>
          <a:off x="2198878" y="1235868"/>
          <a:ext cx="1494492" cy="1856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sp:txBody>
      <dsp:txXfrm>
        <a:off x="2241609" y="1676493"/>
        <a:ext cx="1409030" cy="1373485"/>
      </dsp:txXfrm>
    </dsp:sp>
    <dsp:sp modelId="{50A7D72B-F1F6-4AA1-B40B-4CB13006DFDB}">
      <dsp:nvSpPr>
        <dsp:cNvPr id="0" name=""/>
        <dsp:cNvSpPr/>
      </dsp:nvSpPr>
      <dsp:spPr>
        <a:xfrm>
          <a:off x="2876615" y="451527"/>
          <a:ext cx="2389155" cy="2389155"/>
        </a:xfrm>
        <a:prstGeom prst="circularArrow">
          <a:avLst>
            <a:gd name="adj1" fmla="val 2598"/>
            <a:gd name="adj2" fmla="val 315542"/>
            <a:gd name="adj3" fmla="val 19841192"/>
            <a:gd name="adj4" fmla="val 12907755"/>
            <a:gd name="adj5" fmla="val 3031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D99E9-16A9-4FA4-8C0F-88DC3C19ED4D}">
      <dsp:nvSpPr>
        <dsp:cNvPr id="0" name=""/>
        <dsp:cNvSpPr/>
      </dsp:nvSpPr>
      <dsp:spPr>
        <a:xfrm>
          <a:off x="2418636" y="997406"/>
          <a:ext cx="1461106" cy="581033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Validated MHBs</a:t>
          </a:r>
        </a:p>
      </dsp:txBody>
      <dsp:txXfrm>
        <a:off x="2435654" y="1014424"/>
        <a:ext cx="1427070" cy="546997"/>
      </dsp:txXfrm>
    </dsp:sp>
    <dsp:sp modelId="{645C9A5B-794D-4647-9D5A-DF80F599736B}">
      <dsp:nvSpPr>
        <dsp:cNvPr id="0" name=""/>
        <dsp:cNvSpPr/>
      </dsp:nvSpPr>
      <dsp:spPr>
        <a:xfrm>
          <a:off x="4452269" y="1200088"/>
          <a:ext cx="1643744" cy="191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28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14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RRBS datasets</a:t>
          </a:r>
        </a:p>
      </dsp:txBody>
      <dsp:txXfrm>
        <a:off x="4496403" y="1244222"/>
        <a:ext cx="1555476" cy="1418593"/>
      </dsp:txXfrm>
    </dsp:sp>
    <dsp:sp modelId="{46455C6C-471E-4FDD-9858-43471D814B17}">
      <dsp:nvSpPr>
        <dsp:cNvPr id="0" name=""/>
        <dsp:cNvSpPr/>
      </dsp:nvSpPr>
      <dsp:spPr>
        <a:xfrm>
          <a:off x="4860833" y="1543508"/>
          <a:ext cx="2733353" cy="2733353"/>
        </a:xfrm>
        <a:prstGeom prst="leftCircularArrow">
          <a:avLst>
            <a:gd name="adj1" fmla="val 2271"/>
            <a:gd name="adj2" fmla="val 273727"/>
            <a:gd name="adj3" fmla="val 1053500"/>
            <a:gd name="adj4" fmla="val 8028751"/>
            <a:gd name="adj5" fmla="val 2649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CDCD4-9B0B-4416-865E-102EA09E2FBB}">
      <dsp:nvSpPr>
        <dsp:cNvPr id="0" name=""/>
        <dsp:cNvSpPr/>
      </dsp:nvSpPr>
      <dsp:spPr>
        <a:xfrm>
          <a:off x="4518373" y="2870191"/>
          <a:ext cx="1619066" cy="977682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Random forest model using 2,880 tissue specific MHBs</a:t>
          </a:r>
        </a:p>
      </dsp:txBody>
      <dsp:txXfrm>
        <a:off x="4547008" y="2898826"/>
        <a:ext cx="1561796" cy="920412"/>
      </dsp:txXfrm>
    </dsp:sp>
    <dsp:sp modelId="{C672C81D-9CF7-459D-B93D-BA0C76834D72}">
      <dsp:nvSpPr>
        <dsp:cNvPr id="0" name=""/>
        <dsp:cNvSpPr/>
      </dsp:nvSpPr>
      <dsp:spPr>
        <a:xfrm>
          <a:off x="6447080" y="1322242"/>
          <a:ext cx="2805460" cy="1816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123825" bIns="9144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59 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kern="1200" dirty="0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10 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kern="1200" dirty="0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75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88894" y="1753407"/>
        <a:ext cx="2721832" cy="1343991"/>
      </dsp:txXfrm>
    </dsp:sp>
    <dsp:sp modelId="{ABF9FA9D-1FBE-4455-B090-2C879945310F}">
      <dsp:nvSpPr>
        <dsp:cNvPr id="0" name=""/>
        <dsp:cNvSpPr/>
      </dsp:nvSpPr>
      <dsp:spPr>
        <a:xfrm>
          <a:off x="7112960" y="895066"/>
          <a:ext cx="1461106" cy="581033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Model performance</a:t>
          </a:r>
        </a:p>
      </dsp:txBody>
      <dsp:txXfrm>
        <a:off x="7129978" y="912084"/>
        <a:ext cx="1427070" cy="546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E654B-976C-45C5-862C-71BFFD1A592B}">
      <dsp:nvSpPr>
        <dsp:cNvPr id="0" name=""/>
        <dsp:cNvSpPr/>
      </dsp:nvSpPr>
      <dsp:spPr>
        <a:xfrm>
          <a:off x="0" y="155078"/>
          <a:ext cx="5648293" cy="564829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A1B28B-3711-4F08-8325-BA19CAB49A2D}">
      <dsp:nvSpPr>
        <dsp:cNvPr id="0" name=""/>
        <dsp:cNvSpPr/>
      </dsp:nvSpPr>
      <dsp:spPr>
        <a:xfrm>
          <a:off x="2824146" y="155078"/>
          <a:ext cx="6589676" cy="5648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Identification of MHBs</a:t>
          </a:r>
        </a:p>
      </dsp:txBody>
      <dsp:txXfrm>
        <a:off x="2824146" y="155078"/>
        <a:ext cx="3294838" cy="1200262"/>
      </dsp:txXfrm>
    </dsp:sp>
    <dsp:sp modelId="{808D9AB6-E1B2-400F-838E-64D56FF89136}">
      <dsp:nvSpPr>
        <dsp:cNvPr id="0" name=""/>
        <dsp:cNvSpPr/>
      </dsp:nvSpPr>
      <dsp:spPr>
        <a:xfrm>
          <a:off x="741338" y="1210023"/>
          <a:ext cx="4165616" cy="445625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70240C-CC00-4B4E-B52D-256035A18BC6}">
      <dsp:nvSpPr>
        <dsp:cNvPr id="0" name=""/>
        <dsp:cNvSpPr/>
      </dsp:nvSpPr>
      <dsp:spPr>
        <a:xfrm>
          <a:off x="2824146" y="1211585"/>
          <a:ext cx="6589676" cy="44531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MHBs validation</a:t>
          </a:r>
        </a:p>
      </dsp:txBody>
      <dsp:txXfrm>
        <a:off x="2824146" y="1211585"/>
        <a:ext cx="3294838" cy="1283104"/>
      </dsp:txXfrm>
    </dsp:sp>
    <dsp:sp modelId="{C10BCD40-C7B7-4E5D-8641-FE33CB6A956B}">
      <dsp:nvSpPr>
        <dsp:cNvPr id="0" name=""/>
        <dsp:cNvSpPr/>
      </dsp:nvSpPr>
      <dsp:spPr>
        <a:xfrm>
          <a:off x="1482677" y="2331376"/>
          <a:ext cx="2682939" cy="313139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FC53F9-2676-46DC-922A-CA327A49A811}">
      <dsp:nvSpPr>
        <dsp:cNvPr id="0" name=""/>
        <dsp:cNvSpPr/>
      </dsp:nvSpPr>
      <dsp:spPr>
        <a:xfrm>
          <a:off x="2824146" y="2328881"/>
          <a:ext cx="6589676" cy="31363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Prediction model training</a:t>
          </a:r>
        </a:p>
      </dsp:txBody>
      <dsp:txXfrm>
        <a:off x="2824146" y="2328881"/>
        <a:ext cx="3294838" cy="1403118"/>
      </dsp:txXfrm>
    </dsp:sp>
    <dsp:sp modelId="{97BBF688-AF58-40BE-A001-E5CF64B1F6DE}">
      <dsp:nvSpPr>
        <dsp:cNvPr id="0" name=""/>
        <dsp:cNvSpPr/>
      </dsp:nvSpPr>
      <dsp:spPr>
        <a:xfrm>
          <a:off x="2224015" y="3447740"/>
          <a:ext cx="1200262" cy="181651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788E8E-0554-4EF6-A90D-59BB5F5ACE79}">
      <dsp:nvSpPr>
        <dsp:cNvPr id="0" name=""/>
        <dsp:cNvSpPr/>
      </dsp:nvSpPr>
      <dsp:spPr>
        <a:xfrm>
          <a:off x="2824146" y="3447284"/>
          <a:ext cx="6589676" cy="18165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Prediction model testing</a:t>
          </a:r>
        </a:p>
      </dsp:txBody>
      <dsp:txXfrm>
        <a:off x="2824146" y="3447284"/>
        <a:ext cx="3294838" cy="1816513"/>
      </dsp:txXfrm>
    </dsp:sp>
    <dsp:sp modelId="{4E4E12E0-E867-45ED-88A4-30FE4098341A}">
      <dsp:nvSpPr>
        <dsp:cNvPr id="0" name=""/>
        <dsp:cNvSpPr/>
      </dsp:nvSpPr>
      <dsp:spPr>
        <a:xfrm>
          <a:off x="6118984" y="311208"/>
          <a:ext cx="3294838" cy="88800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sp:txBody>
      <dsp:txXfrm>
        <a:off x="6118984" y="311208"/>
        <a:ext cx="3294838" cy="888002"/>
      </dsp:txXfrm>
    </dsp:sp>
    <dsp:sp modelId="{820EFDC0-85A7-450C-91B4-B9D0006D59CA}">
      <dsp:nvSpPr>
        <dsp:cNvPr id="0" name=""/>
        <dsp:cNvSpPr/>
      </dsp:nvSpPr>
      <dsp:spPr>
        <a:xfrm>
          <a:off x="6118984" y="1195670"/>
          <a:ext cx="3294838" cy="120026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sp:txBody>
      <dsp:txXfrm>
        <a:off x="6118984" y="1195670"/>
        <a:ext cx="3294838" cy="1200262"/>
      </dsp:txXfrm>
    </dsp:sp>
    <dsp:sp modelId="{854D8F03-C404-46BB-BCFA-36C4B2312C35}">
      <dsp:nvSpPr>
        <dsp:cNvPr id="0" name=""/>
        <dsp:cNvSpPr/>
      </dsp:nvSpPr>
      <dsp:spPr>
        <a:xfrm>
          <a:off x="6118984" y="2398423"/>
          <a:ext cx="3294838" cy="103492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28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14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sp:txBody>
      <dsp:txXfrm>
        <a:off x="6118984" y="2398423"/>
        <a:ext cx="3294838" cy="1034926"/>
      </dsp:txXfrm>
    </dsp:sp>
    <dsp:sp modelId="{0850559E-9640-468A-9AE8-76B2012633E4}">
      <dsp:nvSpPr>
        <dsp:cNvPr id="0" name=""/>
        <dsp:cNvSpPr/>
      </dsp:nvSpPr>
      <dsp:spPr>
        <a:xfrm>
          <a:off x="6118984" y="3492708"/>
          <a:ext cx="3294838" cy="172657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latin typeface="Arial" panose="020B0604020202020204" pitchFamily="34" charset="0"/>
              <a:cs typeface="Arial" panose="020B0604020202020204" pitchFamily="34" charset="0"/>
            </a:rPr>
            <a:t>69 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900" b="0" i="1" kern="1200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latin typeface="Arial" panose="020B0604020202020204" pitchFamily="34" charset="0"/>
              <a:cs typeface="Arial" panose="020B0604020202020204" pitchFamily="34" charset="0"/>
            </a:rPr>
            <a:t>15 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900" b="0" i="1" kern="1200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9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20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sz="1900" i="1" kern="1200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6118984" y="3492708"/>
        <a:ext cx="3294838" cy="172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DE97-1F83-42D2-963B-B15D393C048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6764F-978E-4A5E-A089-AEE74E10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Condense</a:t>
            </a:r>
            <a:r>
              <a:rPr lang="en-US" baseline="0" dirty="0"/>
              <a:t> the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764F-978E-4A5E-A089-AEE74E104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8BCD-47B4-4110-AF2F-25997117798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70384" y="1169232"/>
            <a:ext cx="9383841" cy="4572000"/>
            <a:chOff x="345057" y="1349115"/>
            <a:chExt cx="9089036" cy="4572000"/>
          </a:xfrm>
        </p:grpSpPr>
        <p:sp>
          <p:nvSpPr>
            <p:cNvPr id="9" name="Rectangle 8"/>
            <p:cNvSpPr/>
            <p:nvPr/>
          </p:nvSpPr>
          <p:spPr>
            <a:xfrm>
              <a:off x="6700043" y="1349115"/>
              <a:ext cx="2734050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Prediction model testing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1714" y="1349115"/>
              <a:ext cx="1993410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Prediction model training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3385" y="1349115"/>
              <a:ext cx="1993411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Validation of MHBs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5057" y="1349115"/>
              <a:ext cx="1993409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Identification of MHBs</a:t>
              </a:r>
            </a:p>
          </p:txBody>
        </p:sp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784041651"/>
                </p:ext>
              </p:extLst>
            </p:nvPr>
          </p:nvGraphicFramePr>
          <p:xfrm>
            <a:off x="469975" y="1476115"/>
            <a:ext cx="8964117" cy="43321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89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90672532"/>
              </p:ext>
            </p:extLst>
          </p:nvPr>
        </p:nvGraphicFramePr>
        <p:xfrm>
          <a:off x="1064301" y="479685"/>
          <a:ext cx="9413823" cy="595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 rot="19486374">
            <a:off x="1246682" y="1877957"/>
            <a:ext cx="2383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147,888</a:t>
            </a:r>
          </a:p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MHBS</a:t>
            </a:r>
          </a:p>
        </p:txBody>
      </p:sp>
      <p:sp>
        <p:nvSpPr>
          <p:cNvPr id="10" name="TextBox 9"/>
          <p:cNvSpPr txBox="1"/>
          <p:nvPr/>
        </p:nvSpPr>
        <p:spPr>
          <a:xfrm rot="19486374">
            <a:off x="2118610" y="3707115"/>
            <a:ext cx="2383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579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124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Diep</dc:creator>
  <cp:lastModifiedBy>Shicheng Guo</cp:lastModifiedBy>
  <cp:revision>19</cp:revision>
  <dcterms:created xsi:type="dcterms:W3CDTF">2016-01-28T22:21:53Z</dcterms:created>
  <dcterms:modified xsi:type="dcterms:W3CDTF">2016-07-26T22:28:46Z</dcterms:modified>
</cp:coreProperties>
</file>