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2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0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7F52B-CE1B-48C0-BF4B-7E8EC7C3894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13C8-7EEB-4B35-BA48-480CE5E6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1514" y="262287"/>
            <a:ext cx="8392886" cy="6595713"/>
            <a:chOff x="141514" y="262287"/>
            <a:chExt cx="8392886" cy="6595713"/>
          </a:xfrm>
        </p:grpSpPr>
        <p:grpSp>
          <p:nvGrpSpPr>
            <p:cNvPr id="13" name="Group 12"/>
            <p:cNvGrpSpPr/>
            <p:nvPr/>
          </p:nvGrpSpPr>
          <p:grpSpPr>
            <a:xfrm>
              <a:off x="141514" y="827317"/>
              <a:ext cx="5366657" cy="6030683"/>
              <a:chOff x="489857" y="352221"/>
              <a:chExt cx="5971747" cy="647674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42" t="36026" r="9619" b="34230"/>
              <a:stretch/>
            </p:blipFill>
            <p:spPr>
              <a:xfrm>
                <a:off x="489857" y="3335700"/>
                <a:ext cx="2203450" cy="107845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93" t="5641" r="9389"/>
              <a:stretch/>
            </p:blipFill>
            <p:spPr>
              <a:xfrm>
                <a:off x="489857" y="3922948"/>
                <a:ext cx="2203450" cy="290602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454" t="3056" r="31527" b="59629"/>
              <a:stretch/>
            </p:blipFill>
            <p:spPr>
              <a:xfrm>
                <a:off x="489857" y="776650"/>
                <a:ext cx="2216150" cy="2559050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2840288" y="678676"/>
                <a:ext cx="3621316" cy="6033835"/>
                <a:chOff x="1302656" y="944546"/>
                <a:chExt cx="3193144" cy="5320414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806" r="6928"/>
                <a:stretch/>
              </p:blipFill>
              <p:spPr>
                <a:xfrm>
                  <a:off x="1302656" y="944546"/>
                  <a:ext cx="3193143" cy="3384212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215" t="40012" r="5131" b="38594"/>
                <a:stretch/>
              </p:blipFill>
              <p:spPr>
                <a:xfrm>
                  <a:off x="1302656" y="3993243"/>
                  <a:ext cx="3193144" cy="87129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354" t="29085" r="5386" b="27615"/>
                <a:stretch/>
              </p:blipFill>
              <p:spPr>
                <a:xfrm>
                  <a:off x="1302656" y="4525736"/>
                  <a:ext cx="3193143" cy="1739224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24138" y="499651"/>
                <a:ext cx="5748637" cy="495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 smtClean="0"/>
                  <a:t>C</a:t>
                </a:r>
                <a:r>
                  <a:rPr lang="zh-CN" altLang="en-US" sz="1200" dirty="0" smtClean="0"/>
                  <a:t>hr4</a:t>
                </a:r>
                <a:r>
                  <a:rPr lang="en-US" altLang="zh-CN" sz="1200" dirty="0" smtClean="0"/>
                  <a:t>:</a:t>
                </a:r>
                <a:r>
                  <a:rPr lang="zh-CN" altLang="en-US" sz="1200" dirty="0" smtClean="0"/>
                  <a:t>103940573-103940885                                </a:t>
                </a:r>
                <a:r>
                  <a:rPr lang="en-US" sz="1200" dirty="0" smtClean="0"/>
                  <a:t>chr4.126236257-126236931</a:t>
                </a:r>
              </a:p>
              <a:p>
                <a:endParaRPr lang="zh-CN" altLang="en-US" sz="12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98186" y="352221"/>
                <a:ext cx="5037307" cy="280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 smtClean="0">
                    <a:solidFill>
                      <a:srgbClr val="FF0000"/>
                    </a:solidFill>
                  </a:rPr>
                  <a:t>SLC9B1                                                                                      FAT4</a:t>
                </a:r>
                <a:endParaRPr lang="en-US" sz="1100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538515" y="262287"/>
              <a:ext cx="6995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Mixture of the Methylation Haplotype in cancer plasmas</a:t>
              </a:r>
              <a:endParaRPr lang="zh-CN" altLang="en-US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28845" y="2997200"/>
              <a:ext cx="2477384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dirty="0" smtClean="0"/>
                <a:t>1, the haplotypes in cancer plasma were exactly mixture from cancer tissues and normal plasma </a:t>
              </a:r>
            </a:p>
            <a:p>
              <a:endParaRPr lang="en-US" altLang="zh-CN" sz="1100" dirty="0" smtClean="0"/>
            </a:p>
            <a:p>
              <a:r>
                <a:rPr lang="en-US" altLang="zh-CN" sz="1100" dirty="0" smtClean="0"/>
                <a:t>2, 139 such kinds of regions were identified in 5 paired solid tissue, patients plasma and normal plasma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08170" y="5635568"/>
              <a:ext cx="2663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 smtClean="0"/>
                <a:t>Upper panel indicates normal plasmas. Middle panel indicate patients plasma. Bottom panel indicate cancer tissue sample. </a:t>
              </a:r>
            </a:p>
            <a:p>
              <a:r>
                <a:rPr lang="en-US" altLang="zh-CN" sz="700" dirty="0" smtClean="0"/>
                <a:t>Black blocks represent methylated </a:t>
              </a:r>
              <a:r>
                <a:rPr lang="en-US" altLang="zh-CN" sz="700" dirty="0" err="1" smtClean="0"/>
                <a:t>CpG</a:t>
              </a:r>
              <a:r>
                <a:rPr lang="en-US" altLang="zh-CN" sz="700" dirty="0" smtClean="0"/>
                <a:t>. White blocks represent un-methylated </a:t>
              </a:r>
              <a:r>
                <a:rPr lang="en-US" altLang="zh-CN" sz="700" dirty="0" err="1" smtClean="0"/>
                <a:t>CpG</a:t>
              </a:r>
              <a:r>
                <a:rPr lang="en-US" altLang="zh-CN" sz="700" dirty="0" smtClean="0"/>
                <a:t>. Blue blocks represent missing status.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14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88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</cp:revision>
  <dcterms:created xsi:type="dcterms:W3CDTF">2016-01-29T21:56:46Z</dcterms:created>
  <dcterms:modified xsi:type="dcterms:W3CDTF">2016-01-29T22:37:50Z</dcterms:modified>
</cp:coreProperties>
</file>