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1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8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CD62-36F2-4337-8BEE-25A946183FF3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A343-1800-494E-B7FB-CA8238FC3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3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13" y="914402"/>
            <a:ext cx="2521428" cy="5343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35" y="1084180"/>
            <a:ext cx="2269789" cy="4883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4" y="3250456"/>
            <a:ext cx="3691994" cy="2629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267" y="798767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 Plasma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26 normal plasma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9643" y="292076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Cancer Plasma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6-P-1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0942" y="828152"/>
            <a:ext cx="33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Matched Cancer Tissue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6-T-1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32173" y="2423328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hr4</a:t>
            </a:r>
            <a:r>
              <a:rPr lang="en-US" altLang="zh-CN" dirty="0" smtClean="0"/>
              <a:t>:</a:t>
            </a:r>
            <a:r>
              <a:rPr lang="zh-CN" altLang="en-US" dirty="0" smtClean="0"/>
              <a:t>103940573-103940885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6610" y="67227"/>
            <a:ext cx="8399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Mixture of the Methylation Haplotype in cancer plasmas</a:t>
            </a:r>
            <a:endParaRPr lang="zh-CN" alt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358689" y="5967664"/>
            <a:ext cx="9227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1, the haplotypes in cancer plasma were exactly mixture from cancer tissues and normal plasma </a:t>
            </a:r>
          </a:p>
          <a:p>
            <a:r>
              <a:rPr lang="en-US" altLang="zh-CN" dirty="0" smtClean="0"/>
              <a:t>2, 23 such kinds of regions were identified for 6-P-1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, more regions would be identified after I scan all the matched samples.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5512" y="1989946"/>
            <a:ext cx="86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SLC9B1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4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</cp:revision>
  <dcterms:created xsi:type="dcterms:W3CDTF">2016-01-28T13:15:42Z</dcterms:created>
  <dcterms:modified xsi:type="dcterms:W3CDTF">2016-01-28T13:25:24Z</dcterms:modified>
</cp:coreProperties>
</file>