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FAA6-070A-47C9-888D-A4525E24EEBD}" type="datetimeFigureOut">
              <a:rPr lang="en-US" smtClean="0"/>
              <a:t>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CA48-1C0F-4AE3-818F-8662C2A90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meobox_protein_NANOG#cite_note-pmid12787504-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omeobox_protein_NANOG#cite_note-pmid12787505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35104"/>
            <a:ext cx="4762500" cy="661987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19738"/>
              </p:ext>
            </p:extLst>
          </p:nvPr>
        </p:nvGraphicFramePr>
        <p:xfrm>
          <a:off x="3433284" y="1391468"/>
          <a:ext cx="993555" cy="254718"/>
        </p:xfrm>
        <a:graphic>
          <a:graphicData uri="http://schemas.openxmlformats.org/drawingml/2006/table">
            <a:tbl>
              <a:tblPr/>
              <a:tblGrid>
                <a:gridCol w="993555"/>
              </a:tblGrid>
              <a:tr h="10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ESRRA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39" marR="5439" marT="5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878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NANOG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39" marR="5439" marT="54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81550" y="307314"/>
            <a:ext cx="7268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 the absence of </a:t>
            </a:r>
            <a:r>
              <a:rPr lang="en-US" sz="1200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Nanog</a:t>
            </a:r>
            <a:r>
              <a:rPr lang="en-US" sz="12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, mouse embryonic stem cells differentiate into visceral/parietal endoderm.</a:t>
            </a:r>
            <a:r>
              <a:rPr lang="en-US" sz="1200" b="0" i="0" u="none" strike="noStrike" baseline="30000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[1]</a:t>
            </a:r>
            <a:r>
              <a:rPr lang="en-US" sz="1200" b="0" i="0" u="none" strike="noStrike" baseline="30000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[2]</a:t>
            </a:r>
            <a:r>
              <a:rPr lang="en-US" sz="12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20260" y="1229456"/>
            <a:ext cx="5810250" cy="2746064"/>
            <a:chOff x="5651780" y="1817756"/>
            <a:chExt cx="5810250" cy="27460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6703"/>
            <a:stretch/>
          </p:blipFill>
          <p:spPr>
            <a:xfrm>
              <a:off x="5651780" y="1817756"/>
              <a:ext cx="5810250" cy="2746064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8867775" y="2162175"/>
              <a:ext cx="0" cy="15621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67398" y="4089090"/>
              <a:ext cx="1779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-log10(</a:t>
              </a:r>
              <a:r>
                <a:rPr lang="en-US" sz="1200" dirty="0" err="1" smtClean="0"/>
                <a:t>Benjamini</a:t>
              </a:r>
              <a:r>
                <a:rPr lang="en-US" sz="1200" dirty="0" smtClean="0"/>
                <a:t> P value)</a:t>
              </a:r>
              <a:endParaRPr lang="en-US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20260" y="4268288"/>
            <a:ext cx="5469830" cy="2448991"/>
            <a:chOff x="5753099" y="3445041"/>
            <a:chExt cx="5469830" cy="244899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l="12071"/>
            <a:stretch/>
          </p:blipFill>
          <p:spPr>
            <a:xfrm>
              <a:off x="5753099" y="3445041"/>
              <a:ext cx="5469830" cy="24489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749948" y="5499691"/>
              <a:ext cx="1779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-log10(</a:t>
              </a:r>
              <a:r>
                <a:rPr lang="en-US" sz="1200" dirty="0" err="1" smtClean="0"/>
                <a:t>Benjamini</a:t>
              </a:r>
              <a:r>
                <a:rPr lang="en-US" sz="1200" dirty="0" smtClean="0"/>
                <a:t> P value)</a:t>
              </a:r>
              <a:endParaRPr lang="en-US" sz="1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29674" y="1083691"/>
            <a:ext cx="6983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Mesoderm and Endoderm shared hypo-MHL regions play the role to induce the development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54001" y="3907598"/>
            <a:ext cx="518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Ectoderm specific hyper-MHL regions impress the immune system to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 induce the ectoderm development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14</cp:revision>
  <dcterms:created xsi:type="dcterms:W3CDTF">2015-12-03T19:04:16Z</dcterms:created>
  <dcterms:modified xsi:type="dcterms:W3CDTF">2016-01-26T22:46:26Z</dcterms:modified>
</cp:coreProperties>
</file>