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110" d="100"/>
          <a:sy n="11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2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8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3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2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2FF5-B6EF-4F26-A5CC-A8A9C964D37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83ECE-BFC2-4CF6-849D-6D918A27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7740" y="159232"/>
            <a:ext cx="3918739" cy="4502665"/>
            <a:chOff x="187740" y="159232"/>
            <a:chExt cx="3918739" cy="4502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9" cy="4354154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9723" y="159232"/>
            <a:ext cx="3918738" cy="4502665"/>
            <a:chOff x="187740" y="159232"/>
            <a:chExt cx="3918738" cy="45026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8" cy="4354154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98971" y="409303"/>
            <a:ext cx="117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 normalized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RPKM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7740" y="159232"/>
            <a:ext cx="3918738" cy="4502665"/>
            <a:chOff x="187740" y="159232"/>
            <a:chExt cx="3918738" cy="4502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8" cy="4354154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9723" y="159232"/>
            <a:ext cx="3918738" cy="4502665"/>
            <a:chOff x="187740" y="159232"/>
            <a:chExt cx="3918738" cy="45026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8" cy="435415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9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7740" y="159232"/>
            <a:ext cx="3918738" cy="4502665"/>
            <a:chOff x="187740" y="159232"/>
            <a:chExt cx="3918738" cy="4502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8" cy="4354154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9723" y="159232"/>
            <a:ext cx="3918738" cy="4502665"/>
            <a:chOff x="187740" y="159232"/>
            <a:chExt cx="3918738" cy="45026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8" cy="435415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6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7740" y="159232"/>
            <a:ext cx="3918738" cy="4502665"/>
            <a:chOff x="187740" y="159232"/>
            <a:chExt cx="3918738" cy="4502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8" cy="4354153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9723" y="159232"/>
            <a:ext cx="3918737" cy="4502665"/>
            <a:chOff x="187740" y="159232"/>
            <a:chExt cx="3918737" cy="45026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7" cy="435415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5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7740" y="159232"/>
            <a:ext cx="3918738" cy="4502665"/>
            <a:chOff x="187740" y="159232"/>
            <a:chExt cx="3918738" cy="4502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8" cy="4354153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9723" y="159232"/>
            <a:ext cx="3918737" cy="4502665"/>
            <a:chOff x="187740" y="159232"/>
            <a:chExt cx="3918737" cy="45026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7" cy="435415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6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7740" y="159232"/>
            <a:ext cx="3918737" cy="4502665"/>
            <a:chOff x="187740" y="159232"/>
            <a:chExt cx="3918737" cy="4502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7" cy="4354153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9723" y="159232"/>
            <a:ext cx="3918737" cy="4502665"/>
            <a:chOff x="187740" y="159232"/>
            <a:chExt cx="3918737" cy="45026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0" y="159232"/>
              <a:ext cx="3918737" cy="435415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01168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26464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1760" y="4513386"/>
              <a:ext cx="11955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11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30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4968" y="4538786"/>
              <a:ext cx="119558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571500" algn="ctr"/>
                  <a:tab pos="1200150" algn="r"/>
                </a:tabLst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-800	0	800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75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Diep</dc:creator>
  <cp:lastModifiedBy>Dinh Diep</cp:lastModifiedBy>
  <cp:revision>5</cp:revision>
  <dcterms:created xsi:type="dcterms:W3CDTF">2016-01-31T08:33:08Z</dcterms:created>
  <dcterms:modified xsi:type="dcterms:W3CDTF">2016-01-31T16:18:31Z</dcterms:modified>
</cp:coreProperties>
</file>