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0A272-4195-478C-B8EF-5B021A9183D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783AB-3FE1-4EDA-8C6F-370C2ED0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6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6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54B1-AD86-4504-9B7D-61E43E01287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1E1C-D416-4A3D-8A9D-8DA0554F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95" b="9157"/>
          <a:stretch/>
        </p:blipFill>
        <p:spPr>
          <a:xfrm>
            <a:off x="3665954" y="450486"/>
            <a:ext cx="4875754" cy="210130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8795708" y="450486"/>
            <a:ext cx="1046480" cy="2101302"/>
            <a:chOff x="4185920" y="241639"/>
            <a:chExt cx="1046480" cy="2101302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27848" t="7795" r="50689" b="9157"/>
            <a:stretch/>
          </p:blipFill>
          <p:spPr>
            <a:xfrm>
              <a:off x="4185920" y="241639"/>
              <a:ext cx="1046480" cy="210130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5254" t="8520" r="36827" b="51111"/>
            <a:stretch/>
          </p:blipFill>
          <p:spPr>
            <a:xfrm>
              <a:off x="4277360" y="1280160"/>
              <a:ext cx="380190" cy="100584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5254" t="8520" r="36827" b="51111"/>
            <a:stretch/>
          </p:blipFill>
          <p:spPr>
            <a:xfrm>
              <a:off x="4667710" y="270894"/>
              <a:ext cx="380190" cy="100584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800775" y="2886639"/>
            <a:ext cx="7713976" cy="1320851"/>
            <a:chOff x="276775" y="2886638"/>
            <a:chExt cx="7713976" cy="1320851"/>
          </a:xfrm>
        </p:grpSpPr>
        <p:grpSp>
          <p:nvGrpSpPr>
            <p:cNvPr id="6" name="Group 5"/>
            <p:cNvGrpSpPr/>
            <p:nvPr/>
          </p:nvGrpSpPr>
          <p:grpSpPr>
            <a:xfrm>
              <a:off x="2561183" y="2888447"/>
              <a:ext cx="324670" cy="1273870"/>
              <a:chOff x="1968155" y="4376788"/>
              <a:chExt cx="324670" cy="127387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978315" y="4376788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68155" y="4661268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78315" y="4955908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68155" y="5250548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72043" y="2886638"/>
              <a:ext cx="324670" cy="1273870"/>
              <a:chOff x="3179015" y="4374979"/>
              <a:chExt cx="324670" cy="127387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189175" y="437497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79015" y="465945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89175" y="495409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79015" y="524873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867501" y="2886638"/>
              <a:ext cx="518633" cy="1273870"/>
              <a:chOff x="4264313" y="4374979"/>
              <a:chExt cx="518633" cy="127387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274473" y="437497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264313" y="4659459"/>
                <a:ext cx="508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0.5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274473" y="4954099"/>
                <a:ext cx="508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0.5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264313" y="5248739"/>
                <a:ext cx="508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0.5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072828" y="2886638"/>
              <a:ext cx="508473" cy="1273870"/>
              <a:chOff x="5520440" y="4374979"/>
              <a:chExt cx="508473" cy="127387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530600" y="4374979"/>
                <a:ext cx="4443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16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20440" y="4659459"/>
                <a:ext cx="508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0.5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30600" y="495409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20440" y="5248739"/>
                <a:ext cx="508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0.5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87660" y="2927278"/>
              <a:ext cx="2087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Methylation haplotype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76775" y="3232000"/>
                  <a:ext cx="12078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MHL(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rgbClr val="FF0000"/>
                      </a:solidFill>
                    </a:rPr>
                    <a:t> =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600" b="1" dirty="0">
                      <a:solidFill>
                        <a:srgbClr val="FF0000"/>
                      </a:solidFill>
                    </a:rPr>
                    <a:t> )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75" y="3232000"/>
                  <a:ext cx="120789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13" t="-5357" r="-201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286935" y="3516480"/>
              <a:ext cx="2200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 × Methylation entropy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6935" y="3791175"/>
              <a:ext cx="1676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Methylation level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472118" y="2933619"/>
              <a:ext cx="518633" cy="1273870"/>
              <a:chOff x="5520440" y="4374979"/>
              <a:chExt cx="518633" cy="127387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530600" y="4374979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20440" y="4659459"/>
                <a:ext cx="508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0.5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30600" y="4954099"/>
                <a:ext cx="508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0.5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520440" y="5248739"/>
                <a:ext cx="508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0.5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62100" y="5423179"/>
            <a:ext cx="9350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MHL==Average Methylation Level when there is no length difference for methylation haplotype </a:t>
            </a:r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98707" y="143979"/>
            <a:ext cx="6546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0%                    100%              50</a:t>
            </a:r>
            <a:r>
              <a:rPr lang="en-US" b="1"/>
              <a:t>%                 </a:t>
            </a:r>
            <a:r>
              <a:rPr lang="en-US" b="1" smtClean="0"/>
              <a:t>50%                </a:t>
            </a:r>
            <a:r>
              <a:rPr lang="en-US" b="1" dirty="0"/>
              <a:t>50%</a:t>
            </a:r>
          </a:p>
          <a:p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511530" y="2454900"/>
            <a:ext cx="26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=1 </a:t>
            </a:r>
            <a:endParaRPr lang="en-US" baseline="30000" dirty="0"/>
          </a:p>
        </p:txBody>
      </p:sp>
      <p:sp>
        <p:nvSpPr>
          <p:cNvPr id="44" name="TextBox 43"/>
          <p:cNvSpPr txBox="1"/>
          <p:nvPr/>
        </p:nvSpPr>
        <p:spPr>
          <a:xfrm>
            <a:off x="8962078" y="24806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=-1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966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4</cp:revision>
  <dcterms:created xsi:type="dcterms:W3CDTF">2015-09-29T06:44:19Z</dcterms:created>
  <dcterms:modified xsi:type="dcterms:W3CDTF">2015-09-29T06:45:34Z</dcterms:modified>
</cp:coreProperties>
</file>