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4660"/>
  </p:normalViewPr>
  <p:slideViewPr>
    <p:cSldViewPr snapToGrid="0">
      <p:cViewPr>
        <p:scale>
          <a:sx n="75" d="100"/>
          <a:sy n="75" d="100"/>
        </p:scale>
        <p:origin x="1782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6F32-E629-49E2-B215-26B14C55F127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B736-1221-40CD-BA44-E50FA4B06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4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6F32-E629-49E2-B215-26B14C55F127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B736-1221-40CD-BA44-E50FA4B06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8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6F32-E629-49E2-B215-26B14C55F127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B736-1221-40CD-BA44-E50FA4B06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5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6F32-E629-49E2-B215-26B14C55F127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B736-1221-40CD-BA44-E50FA4B06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6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6F32-E629-49E2-B215-26B14C55F127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B736-1221-40CD-BA44-E50FA4B06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6F32-E629-49E2-B215-26B14C55F127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B736-1221-40CD-BA44-E50FA4B06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1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6F32-E629-49E2-B215-26B14C55F127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B736-1221-40CD-BA44-E50FA4B06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8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6F32-E629-49E2-B215-26B14C55F127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B736-1221-40CD-BA44-E50FA4B06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0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6F32-E629-49E2-B215-26B14C55F127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B736-1221-40CD-BA44-E50FA4B06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7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6F32-E629-49E2-B215-26B14C55F127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B736-1221-40CD-BA44-E50FA4B06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2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6F32-E629-49E2-B215-26B14C55F127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9B736-1221-40CD-BA44-E50FA4B06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E6F32-E629-49E2-B215-26B14C55F127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9B736-1221-40CD-BA44-E50FA4B06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1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56300" y="1786087"/>
            <a:ext cx="5944366" cy="2938791"/>
            <a:chOff x="2384943" y="1174070"/>
            <a:chExt cx="4364696" cy="2157830"/>
          </a:xfrm>
        </p:grpSpPr>
        <p:grpSp>
          <p:nvGrpSpPr>
            <p:cNvPr id="8" name="Group 7"/>
            <p:cNvGrpSpPr/>
            <p:nvPr/>
          </p:nvGrpSpPr>
          <p:grpSpPr>
            <a:xfrm>
              <a:off x="2384943" y="1174070"/>
              <a:ext cx="4364696" cy="2157830"/>
              <a:chOff x="819736" y="836763"/>
              <a:chExt cx="5819594" cy="2877106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9736" y="836763"/>
                <a:ext cx="2963419" cy="2877106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7062" y="1075767"/>
                <a:ext cx="2662268" cy="2638102"/>
              </a:xfrm>
              <a:prstGeom prst="rect">
                <a:avLst/>
              </a:prstGeom>
            </p:spPr>
          </p:pic>
          <p:cxnSp>
            <p:nvCxnSpPr>
              <p:cNvPr id="15" name="Straight Connector 14"/>
              <p:cNvCxnSpPr/>
              <p:nvPr/>
            </p:nvCxnSpPr>
            <p:spPr>
              <a:xfrm flipV="1">
                <a:off x="2059910" y="1500996"/>
                <a:ext cx="2788135" cy="189779"/>
              </a:xfrm>
              <a:prstGeom prst="line">
                <a:avLst/>
              </a:prstGeom>
              <a:ln w="38100">
                <a:prstDash val="dash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147977" y="2616334"/>
                <a:ext cx="2700068" cy="690113"/>
              </a:xfrm>
              <a:prstGeom prst="line">
                <a:avLst/>
              </a:prstGeom>
              <a:ln w="38100">
                <a:prstDash val="dash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4745802" y="1767470"/>
              <a:ext cx="237679" cy="1459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75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31954" y="1820571"/>
              <a:ext cx="215682" cy="1459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75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65451" y="1477851"/>
              <a:ext cx="314347" cy="162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TCGA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379422" y="4727020"/>
            <a:ext cx="1303669" cy="353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P&lt;1.92× 10</a:t>
            </a:r>
            <a:r>
              <a:rPr lang="en-US" b="1" baseline="30000" dirty="0"/>
              <a:t>-9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9003632" y="1710107"/>
            <a:ext cx="1583639" cy="147556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207465" y="1826034"/>
            <a:ext cx="1312202" cy="1243712"/>
          </a:xfrm>
          <a:prstGeom prst="ellipse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9003632" y="3247030"/>
            <a:ext cx="1583639" cy="147556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207465" y="3362957"/>
            <a:ext cx="1312202" cy="1243712"/>
          </a:xfrm>
          <a:prstGeom prst="ellipse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52402" y="22632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CpG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Island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11257" y="380014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CpG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Island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160812" y="1993932"/>
            <a:ext cx="233641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     34       33        51          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360104" y="3527612"/>
            <a:ext cx="222716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 34        18        53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653193" y="4722594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P&lt;1.0 × 10</a:t>
            </a:r>
            <a:r>
              <a:rPr lang="en-US" b="1" baseline="30000" dirty="0" smtClean="0"/>
              <a:t>-4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682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1</cp:revision>
  <dcterms:created xsi:type="dcterms:W3CDTF">2015-12-02T18:40:00Z</dcterms:created>
  <dcterms:modified xsi:type="dcterms:W3CDTF">2015-12-02T18:40:26Z</dcterms:modified>
</cp:coreProperties>
</file>