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3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5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9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6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6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1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0B34-684E-46EA-9D40-E0D6525066D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B7FDD-2B42-4DD8-BEE6-23C19B84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797" y="647084"/>
            <a:ext cx="7684073" cy="5973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5401" y="334567"/>
            <a:ext cx="7882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Unsupervised Cluster Analysis to 61 samples based on Genome-wide MHL value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94867" y="1921935"/>
            <a:ext cx="4790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Aggregation of the samples from same study were disappeared</a:t>
            </a:r>
            <a:endParaRPr lang="en-US" sz="1400" dirty="0"/>
          </a:p>
        </p:txBody>
      </p:sp>
      <p:sp>
        <p:nvSpPr>
          <p:cNvPr id="5" name="Down Arrow 4"/>
          <p:cNvSpPr/>
          <p:nvPr/>
        </p:nvSpPr>
        <p:spPr>
          <a:xfrm>
            <a:off x="7306735" y="2316946"/>
            <a:ext cx="1439333" cy="279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06635" y="2795667"/>
            <a:ext cx="2871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Same kinds of tissue cluster together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015446" y="1268276"/>
            <a:ext cx="2046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54209 </a:t>
            </a:r>
            <a:r>
              <a:rPr lang="en-US" altLang="zh-CN" dirty="0"/>
              <a:t>MHL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0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</cp:revision>
  <dcterms:created xsi:type="dcterms:W3CDTF">2015-12-02T18:27:27Z</dcterms:created>
  <dcterms:modified xsi:type="dcterms:W3CDTF">2015-12-02T18:27:38Z</dcterms:modified>
</cp:coreProperties>
</file>