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1562-383D-42A8-9267-3AB9B599674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F06-E1F7-4C6C-A14A-5C6EB687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3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1562-383D-42A8-9267-3AB9B599674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F06-E1F7-4C6C-A14A-5C6EB687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5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1562-383D-42A8-9267-3AB9B599674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F06-E1F7-4C6C-A14A-5C6EB687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5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1562-383D-42A8-9267-3AB9B599674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F06-E1F7-4C6C-A14A-5C6EB687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4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1562-383D-42A8-9267-3AB9B599674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F06-E1F7-4C6C-A14A-5C6EB687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7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1562-383D-42A8-9267-3AB9B599674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F06-E1F7-4C6C-A14A-5C6EB687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3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1562-383D-42A8-9267-3AB9B599674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F06-E1F7-4C6C-A14A-5C6EB687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6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1562-383D-42A8-9267-3AB9B599674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F06-E1F7-4C6C-A14A-5C6EB687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9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1562-383D-42A8-9267-3AB9B599674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F06-E1F7-4C6C-A14A-5C6EB687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5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1562-383D-42A8-9267-3AB9B599674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F06-E1F7-4C6C-A14A-5C6EB687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1562-383D-42A8-9267-3AB9B599674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8F06-E1F7-4C6C-A14A-5C6EB687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2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91562-383D-42A8-9267-3AB9B599674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38F06-E1F7-4C6C-A14A-5C6EB687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7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3719" y="1500246"/>
            <a:ext cx="3871932" cy="2546080"/>
            <a:chOff x="43719" y="1500246"/>
            <a:chExt cx="3871932" cy="254608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587"/>
            <a:stretch/>
          </p:blipFill>
          <p:spPr>
            <a:xfrm>
              <a:off x="93051" y="1796715"/>
              <a:ext cx="3822600" cy="2249611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889751" y="1825279"/>
              <a:ext cx="1710508" cy="18960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82636" y="1827027"/>
              <a:ext cx="267796" cy="18960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98" b="82895"/>
            <a:stretch/>
          </p:blipFill>
          <p:spPr>
            <a:xfrm>
              <a:off x="43719" y="3573669"/>
              <a:ext cx="837222" cy="472657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889752" y="1500246"/>
              <a:ext cx="28443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  <a:spcBef>
                  <a:spcPts val="150"/>
                </a:spcBef>
              </a:pPr>
              <a:r>
                <a:rPr lang="en-US" sz="900" b="1" i="1" dirty="0" smtClea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Colon cancer                  Normal colon          WBC</a:t>
              </a:r>
              <a:endParaRPr lang="en-US" sz="900" b="1" i="1" dirty="0">
                <a:solidFill>
                  <a:srgbClr val="365F9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025273" y="1500246"/>
            <a:ext cx="3800181" cy="2693704"/>
            <a:chOff x="4042243" y="1500246"/>
            <a:chExt cx="3800181" cy="26937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65"/>
            <a:stretch/>
          </p:blipFill>
          <p:spPr>
            <a:xfrm>
              <a:off x="4077131" y="1780776"/>
              <a:ext cx="3765293" cy="226555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916162" y="1831467"/>
              <a:ext cx="1778001" cy="193394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89364" y="1825279"/>
              <a:ext cx="297844" cy="193394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98" b="82895"/>
            <a:stretch/>
          </p:blipFill>
          <p:spPr>
            <a:xfrm>
              <a:off x="4042243" y="3721293"/>
              <a:ext cx="837222" cy="472657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>
            <a:xfrm>
              <a:off x="4828975" y="1500246"/>
              <a:ext cx="2844360" cy="3263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  <a:spcBef>
                  <a:spcPts val="150"/>
                </a:spcBef>
              </a:pPr>
              <a:r>
                <a:rPr lang="en-US" sz="900" b="1" i="1" dirty="0" smtClea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Lung cancer                  Normal lung          WBC</a:t>
              </a:r>
              <a:endParaRPr lang="en-US" sz="900" b="1" i="1" dirty="0">
                <a:solidFill>
                  <a:srgbClr val="365F9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935077" y="1500246"/>
            <a:ext cx="3890478" cy="2688790"/>
            <a:chOff x="7935077" y="1505159"/>
            <a:chExt cx="3890478" cy="2688790"/>
          </a:xfrm>
        </p:grpSpPr>
        <p:grpSp>
          <p:nvGrpSpPr>
            <p:cNvPr id="12" name="Group 11"/>
            <p:cNvGrpSpPr/>
            <p:nvPr/>
          </p:nvGrpSpPr>
          <p:grpSpPr>
            <a:xfrm>
              <a:off x="7969016" y="1798615"/>
              <a:ext cx="3822600" cy="2247712"/>
              <a:chOff x="4397246" y="2049677"/>
              <a:chExt cx="3395131" cy="2971892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006"/>
              <a:stretch/>
            </p:blipFill>
            <p:spPr>
              <a:xfrm>
                <a:off x="4397246" y="2049677"/>
                <a:ext cx="3395131" cy="2971892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5121149" y="2088312"/>
                <a:ext cx="1621362" cy="259375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471578" y="2085595"/>
                <a:ext cx="270933" cy="259375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98" b="82895"/>
            <a:stretch/>
          </p:blipFill>
          <p:spPr>
            <a:xfrm>
              <a:off x="7935077" y="3721292"/>
              <a:ext cx="837222" cy="472657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8716723" y="1505159"/>
              <a:ext cx="3108832" cy="3296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  <a:spcBef>
                  <a:spcPts val="150"/>
                </a:spcBef>
              </a:pPr>
              <a:r>
                <a:rPr lang="en-US" sz="900" b="1" i="1" dirty="0" smtClea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Pancreatic cancer         Normal Pancreas       WBC</a:t>
              </a:r>
              <a:endParaRPr lang="en-US" sz="900" b="1" i="1" dirty="0">
                <a:solidFill>
                  <a:srgbClr val="365F9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829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36904" y="-132570"/>
            <a:ext cx="3527760" cy="2319762"/>
            <a:chOff x="43719" y="1500246"/>
            <a:chExt cx="3871932" cy="254608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587"/>
            <a:stretch/>
          </p:blipFill>
          <p:spPr>
            <a:xfrm>
              <a:off x="93051" y="1796715"/>
              <a:ext cx="3822600" cy="2249611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889751" y="1825279"/>
              <a:ext cx="1710508" cy="18960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582636" y="1827027"/>
              <a:ext cx="267796" cy="18960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98" b="82895"/>
            <a:stretch/>
          </p:blipFill>
          <p:spPr>
            <a:xfrm>
              <a:off x="43719" y="3573669"/>
              <a:ext cx="837222" cy="472657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889752" y="1500246"/>
              <a:ext cx="28443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  <a:spcBef>
                  <a:spcPts val="150"/>
                </a:spcBef>
              </a:pPr>
              <a:r>
                <a:rPr lang="en-US" sz="900" b="1" i="1" dirty="0" smtClea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Colon cancer                  Normal colon          WBC</a:t>
              </a:r>
              <a:endParaRPr lang="en-US" sz="900" b="1" i="1" dirty="0">
                <a:solidFill>
                  <a:srgbClr val="365F9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21305" y="2123184"/>
            <a:ext cx="3462386" cy="2454263"/>
            <a:chOff x="4042243" y="1500246"/>
            <a:chExt cx="3800181" cy="269370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65"/>
            <a:stretch/>
          </p:blipFill>
          <p:spPr>
            <a:xfrm>
              <a:off x="4077131" y="1780776"/>
              <a:ext cx="3765293" cy="2265551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916162" y="1831467"/>
              <a:ext cx="1778001" cy="193394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89364" y="1825279"/>
              <a:ext cx="297844" cy="193394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98" b="82895"/>
            <a:stretch/>
          </p:blipFill>
          <p:spPr>
            <a:xfrm>
              <a:off x="4042243" y="3721293"/>
              <a:ext cx="837222" cy="47265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828975" y="1500246"/>
              <a:ext cx="2844360" cy="3263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  <a:spcBef>
                  <a:spcPts val="150"/>
                </a:spcBef>
              </a:pPr>
              <a:r>
                <a:rPr lang="en-US" sz="900" b="1" i="1" dirty="0" smtClea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Lung cancer                  Normal lung          WBC</a:t>
              </a:r>
              <a:endParaRPr lang="en-US" sz="900" b="1" i="1" dirty="0">
                <a:solidFill>
                  <a:srgbClr val="365F9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55890" y="4393933"/>
            <a:ext cx="3544657" cy="2449786"/>
            <a:chOff x="7935077" y="1505159"/>
            <a:chExt cx="3890478" cy="2688790"/>
          </a:xfrm>
        </p:grpSpPr>
        <p:grpSp>
          <p:nvGrpSpPr>
            <p:cNvPr id="15" name="Group 14"/>
            <p:cNvGrpSpPr/>
            <p:nvPr/>
          </p:nvGrpSpPr>
          <p:grpSpPr>
            <a:xfrm>
              <a:off x="7969016" y="1798615"/>
              <a:ext cx="3822600" cy="2247712"/>
              <a:chOff x="4397246" y="2049677"/>
              <a:chExt cx="3395131" cy="2971892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006"/>
              <a:stretch/>
            </p:blipFill>
            <p:spPr>
              <a:xfrm>
                <a:off x="4397246" y="2049677"/>
                <a:ext cx="3395131" cy="2971892"/>
              </a:xfrm>
              <a:prstGeom prst="rect">
                <a:avLst/>
              </a:prstGeom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5121149" y="2088312"/>
                <a:ext cx="1621362" cy="259375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471578" y="2085595"/>
                <a:ext cx="270933" cy="259375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98" b="82895"/>
            <a:stretch/>
          </p:blipFill>
          <p:spPr>
            <a:xfrm>
              <a:off x="7935077" y="3721292"/>
              <a:ext cx="837222" cy="472657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8716723" y="1505159"/>
              <a:ext cx="3108832" cy="3296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  <a:spcBef>
                  <a:spcPts val="150"/>
                </a:spcBef>
              </a:pPr>
              <a:r>
                <a:rPr lang="en-US" sz="900" b="1" i="1" dirty="0" smtClea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Pancreatic cancer         Normal Pancreas       WBC</a:t>
              </a:r>
              <a:endParaRPr lang="en-US" sz="900" b="1" i="1" dirty="0">
                <a:solidFill>
                  <a:srgbClr val="365F9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513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30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4</cp:revision>
  <dcterms:created xsi:type="dcterms:W3CDTF">2015-11-18T23:04:26Z</dcterms:created>
  <dcterms:modified xsi:type="dcterms:W3CDTF">2015-12-02T18:22:40Z</dcterms:modified>
</cp:coreProperties>
</file>