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FE78-16D9-41D6-B32C-6962BA6E553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5981-30BF-4FBA-9334-A7271C68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60710" y="843573"/>
            <a:ext cx="8353100" cy="4482405"/>
            <a:chOff x="2398120" y="618984"/>
            <a:chExt cx="6305393" cy="3383573"/>
          </a:xfrm>
        </p:grpSpPr>
        <p:grpSp>
          <p:nvGrpSpPr>
            <p:cNvPr id="5" name="Group 4"/>
            <p:cNvGrpSpPr/>
            <p:nvPr/>
          </p:nvGrpSpPr>
          <p:grpSpPr>
            <a:xfrm>
              <a:off x="2398120" y="805809"/>
              <a:ext cx="2523976" cy="2706241"/>
              <a:chOff x="128569" y="3539801"/>
              <a:chExt cx="2835617" cy="298140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23157" r="16848" b="18578"/>
              <a:stretch/>
            </p:blipFill>
            <p:spPr>
              <a:xfrm>
                <a:off x="1248603" y="3683769"/>
                <a:ext cx="1715583" cy="283744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t="11085" r="18609" b="17929"/>
              <a:stretch/>
            </p:blipFill>
            <p:spPr>
              <a:xfrm>
                <a:off x="128569" y="3539801"/>
                <a:ext cx="1433451" cy="2950928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3081" y="618984"/>
              <a:ext cx="2040432" cy="338357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r="7828"/>
            <a:stretch/>
          </p:blipFill>
          <p:spPr>
            <a:xfrm>
              <a:off x="5205739" y="618984"/>
              <a:ext cx="1880708" cy="338357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2897073" y="1938761"/>
              <a:ext cx="99060" cy="762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919933" y="1984481"/>
              <a:ext cx="99060" cy="762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977706" y="1938761"/>
              <a:ext cx="99060" cy="762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000566" y="1984481"/>
              <a:ext cx="99060" cy="762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92265" y="526210"/>
            <a:ext cx="4658606" cy="2304190"/>
            <a:chOff x="2384943" y="1174070"/>
            <a:chExt cx="4362693" cy="2157830"/>
          </a:xfrm>
        </p:grpSpPr>
        <p:grpSp>
          <p:nvGrpSpPr>
            <p:cNvPr id="3" name="Group 2"/>
            <p:cNvGrpSpPr/>
            <p:nvPr/>
          </p:nvGrpSpPr>
          <p:grpSpPr>
            <a:xfrm>
              <a:off x="2384943" y="1174070"/>
              <a:ext cx="3021232" cy="2157830"/>
              <a:chOff x="819736" y="836763"/>
              <a:chExt cx="4028309" cy="287710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9736" y="836763"/>
                <a:ext cx="2963419" cy="2877106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2059910" y="1500996"/>
                <a:ext cx="2788135" cy="189779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47977" y="2616334"/>
                <a:ext cx="2700068" cy="64190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4745802" y="1767470"/>
              <a:ext cx="237679" cy="1405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563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31954" y="1820571"/>
              <a:ext cx="215682" cy="1405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563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7998" y="2983405"/>
              <a:ext cx="743385" cy="21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baseline="-25000" dirty="0"/>
                <a:t>32.9%-41.9%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62488" y="1347522"/>
              <a:ext cx="296033" cy="151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75" b="1" baseline="-25000" dirty="0"/>
                <a:t>TCGA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4136872" y="3652794"/>
            <a:ext cx="1187729" cy="110667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539746" y="3739738"/>
            <a:ext cx="984152" cy="932784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Oval 12"/>
          <p:cNvSpPr/>
          <p:nvPr/>
        </p:nvSpPr>
        <p:spPr>
          <a:xfrm>
            <a:off x="4136872" y="4805486"/>
            <a:ext cx="1187729" cy="110667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3539746" y="4892431"/>
            <a:ext cx="984152" cy="932784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2471964" y="4056089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7763" y="5220322"/>
            <a:ext cx="1425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04757" y="3865662"/>
            <a:ext cx="1752311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     34       33        51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4226" y="5015922"/>
            <a:ext cx="1670375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 34        18        53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2075" y="4606248"/>
            <a:ext cx="1289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39.29%-49.29%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72074" y="5878879"/>
            <a:ext cx="1289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25.35%-34.61%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175" y="4419702"/>
            <a:ext cx="1011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984 blocks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84334" y="3850532"/>
            <a:ext cx="1107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2421 blocks</a:t>
            </a:r>
          </a:p>
        </p:txBody>
      </p:sp>
      <p:sp>
        <p:nvSpPr>
          <p:cNvPr id="23" name="Oval 22"/>
          <p:cNvSpPr/>
          <p:nvPr/>
        </p:nvSpPr>
        <p:spPr>
          <a:xfrm>
            <a:off x="6394467" y="920823"/>
            <a:ext cx="1746693" cy="162749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24" name="Oval 23"/>
          <p:cNvSpPr/>
          <p:nvPr/>
        </p:nvSpPr>
        <p:spPr>
          <a:xfrm>
            <a:off x="5613256" y="1063472"/>
            <a:ext cx="1447308" cy="1371766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5862618" y="1421666"/>
            <a:ext cx="2278542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aseline="-25000" dirty="0">
                <a:solidFill>
                  <a:srgbClr val="FF0000"/>
                </a:solidFill>
              </a:rPr>
              <a:t>   68          51             104               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35" y="3694996"/>
            <a:ext cx="1709996" cy="2520838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396100" y="5171111"/>
            <a:ext cx="126900" cy="51656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6893622" y="5214677"/>
            <a:ext cx="126900" cy="51656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5524353" y="534600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O[984(52),2421(71)]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8733965" y="5467598"/>
            <a:ext cx="238786" cy="170524"/>
          </a:xfrm>
          <a:prstGeom prst="downArrow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8684600" y="5126200"/>
            <a:ext cx="3994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18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6383" y="5938833"/>
            <a:ext cx="19629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10,000 iterations, P&lt;10</a:t>
            </a:r>
            <a:r>
              <a:rPr lang="en-US" sz="1350" b="1" baseline="30000" dirty="0"/>
              <a:t>-4</a:t>
            </a:r>
            <a:r>
              <a:rPr lang="en-US" sz="135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3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19977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5</cp:revision>
  <dcterms:created xsi:type="dcterms:W3CDTF">2015-11-18T19:35:38Z</dcterms:created>
  <dcterms:modified xsi:type="dcterms:W3CDTF">2015-12-02T18:17:38Z</dcterms:modified>
</cp:coreProperties>
</file>