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3719" y="1500246"/>
            <a:ext cx="3871932" cy="2546080"/>
            <a:chOff x="43719" y="1500246"/>
            <a:chExt cx="3871932" cy="254608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87"/>
            <a:stretch/>
          </p:blipFill>
          <p:spPr>
            <a:xfrm>
              <a:off x="93051" y="1796715"/>
              <a:ext cx="3822600" cy="2249611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89751" y="1825279"/>
              <a:ext cx="1710508" cy="18960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82636" y="1827027"/>
              <a:ext cx="267796" cy="18960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43719" y="3573669"/>
              <a:ext cx="837222" cy="472657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889752" y="1500246"/>
              <a:ext cx="2844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Colon cancer                  Normal colon   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25273" y="1500246"/>
            <a:ext cx="3800181" cy="2693704"/>
            <a:chOff x="4042243" y="1500246"/>
            <a:chExt cx="3800181" cy="26937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65"/>
            <a:stretch/>
          </p:blipFill>
          <p:spPr>
            <a:xfrm>
              <a:off x="4077131" y="1780776"/>
              <a:ext cx="3765293" cy="226555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916162" y="1831467"/>
              <a:ext cx="1778001" cy="1933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89364" y="1825279"/>
              <a:ext cx="297844" cy="1933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4042243" y="3721293"/>
              <a:ext cx="837222" cy="472657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4828975" y="1500246"/>
              <a:ext cx="2844360" cy="326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Lung cancer                  Normal lung   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935077" y="1500246"/>
            <a:ext cx="3890478" cy="2688790"/>
            <a:chOff x="7935077" y="1505159"/>
            <a:chExt cx="3890478" cy="2688790"/>
          </a:xfrm>
        </p:grpSpPr>
        <p:grpSp>
          <p:nvGrpSpPr>
            <p:cNvPr id="12" name="Group 11"/>
            <p:cNvGrpSpPr/>
            <p:nvPr/>
          </p:nvGrpSpPr>
          <p:grpSpPr>
            <a:xfrm>
              <a:off x="7969016" y="1798615"/>
              <a:ext cx="3822600" cy="2247712"/>
              <a:chOff x="4397246" y="2049677"/>
              <a:chExt cx="3395131" cy="297189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06"/>
              <a:stretch/>
            </p:blipFill>
            <p:spPr>
              <a:xfrm>
                <a:off x="4397246" y="2049677"/>
                <a:ext cx="3395131" cy="2971892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5121149" y="2088312"/>
                <a:ext cx="1621362" cy="259375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471578" y="2085595"/>
                <a:ext cx="270933" cy="259375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7935077" y="3721292"/>
              <a:ext cx="837222" cy="472657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8716723" y="1505159"/>
              <a:ext cx="3108832" cy="329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Pancreatic cancer         Normal Pancreas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36904" y="-132570"/>
            <a:ext cx="3527760" cy="2319762"/>
            <a:chOff x="43719" y="1500246"/>
            <a:chExt cx="3871932" cy="25460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87"/>
            <a:stretch/>
          </p:blipFill>
          <p:spPr>
            <a:xfrm>
              <a:off x="93051" y="1796715"/>
              <a:ext cx="3822600" cy="224961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89751" y="1825279"/>
              <a:ext cx="1710508" cy="18960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82636" y="1827027"/>
              <a:ext cx="267796" cy="18960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43719" y="3573669"/>
              <a:ext cx="837222" cy="47265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89752" y="1500246"/>
              <a:ext cx="2844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Colon cancer                  Normal colon   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21305" y="2123184"/>
            <a:ext cx="3462386" cy="2454263"/>
            <a:chOff x="4042243" y="1500246"/>
            <a:chExt cx="3800181" cy="269370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65"/>
            <a:stretch/>
          </p:blipFill>
          <p:spPr>
            <a:xfrm>
              <a:off x="4077131" y="1780776"/>
              <a:ext cx="3765293" cy="226555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916162" y="1831467"/>
              <a:ext cx="1778001" cy="1933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89364" y="1825279"/>
              <a:ext cx="297844" cy="1933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4042243" y="3721293"/>
              <a:ext cx="837222" cy="4726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828975" y="1500246"/>
              <a:ext cx="2844360" cy="326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Lung cancer                  Normal lung   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5890" y="4393933"/>
            <a:ext cx="3544657" cy="2449786"/>
            <a:chOff x="7935077" y="1505159"/>
            <a:chExt cx="3890478" cy="2688790"/>
          </a:xfrm>
        </p:grpSpPr>
        <p:grpSp>
          <p:nvGrpSpPr>
            <p:cNvPr id="15" name="Group 14"/>
            <p:cNvGrpSpPr/>
            <p:nvPr/>
          </p:nvGrpSpPr>
          <p:grpSpPr>
            <a:xfrm>
              <a:off x="7969016" y="1798615"/>
              <a:ext cx="3822600" cy="2247712"/>
              <a:chOff x="4397246" y="2049677"/>
              <a:chExt cx="3395131" cy="297189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06"/>
              <a:stretch/>
            </p:blipFill>
            <p:spPr>
              <a:xfrm>
                <a:off x="4397246" y="2049677"/>
                <a:ext cx="3395131" cy="2971892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121149" y="2088312"/>
                <a:ext cx="1621362" cy="259375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71578" y="2085595"/>
                <a:ext cx="270933" cy="259375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7935077" y="3721292"/>
              <a:ext cx="837222" cy="472657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716723" y="1505159"/>
              <a:ext cx="3108832" cy="329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Pancreatic cancer         Normal Pancreas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1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4</cp:revision>
  <dcterms:created xsi:type="dcterms:W3CDTF">2015-11-18T23:04:26Z</dcterms:created>
  <dcterms:modified xsi:type="dcterms:W3CDTF">2015-12-02T18:22:19Z</dcterms:modified>
</cp:coreProperties>
</file>