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34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E65E3-A154-4CE6-BBB0-60E5A6560A43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0BE2D-C4EA-431E-A12B-005F95A3B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49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FA035-6FEF-4881-87DA-713437D18F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03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DB32-4D67-4840-A1A8-CE2FF2F3850B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BFE9-3694-432A-B00F-E3CDAA91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8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DB32-4D67-4840-A1A8-CE2FF2F3850B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BFE9-3694-432A-B00F-E3CDAA91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4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DB32-4D67-4840-A1A8-CE2FF2F3850B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BFE9-3694-432A-B00F-E3CDAA91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5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DB32-4D67-4840-A1A8-CE2FF2F3850B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BFE9-3694-432A-B00F-E3CDAA91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6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DB32-4D67-4840-A1A8-CE2FF2F3850B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BFE9-3694-432A-B00F-E3CDAA91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9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DB32-4D67-4840-A1A8-CE2FF2F3850B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BFE9-3694-432A-B00F-E3CDAA91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9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DB32-4D67-4840-A1A8-CE2FF2F3850B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BFE9-3694-432A-B00F-E3CDAA91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44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DB32-4D67-4840-A1A8-CE2FF2F3850B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BFE9-3694-432A-B00F-E3CDAA91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2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DB32-4D67-4840-A1A8-CE2FF2F3850B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BFE9-3694-432A-B00F-E3CDAA91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15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DB32-4D67-4840-A1A8-CE2FF2F3850B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BFE9-3694-432A-B00F-E3CDAA91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8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DB32-4D67-4840-A1A8-CE2FF2F3850B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BFE9-3694-432A-B00F-E3CDAA91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8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DDB32-4D67-4840-A1A8-CE2FF2F3850B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8BFE9-3694-432A-B00F-E3CDAA91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3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t="7795" b="9157"/>
          <a:stretch/>
        </p:blipFill>
        <p:spPr>
          <a:xfrm>
            <a:off x="3342944" y="1453265"/>
            <a:ext cx="4875754" cy="2101302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8472698" y="1453265"/>
            <a:ext cx="1046480" cy="2101302"/>
            <a:chOff x="4185920" y="241639"/>
            <a:chExt cx="1046480" cy="2101302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3"/>
            <a:srcRect l="27848" t="7795" r="50689" b="9157"/>
            <a:stretch/>
          </p:blipFill>
          <p:spPr>
            <a:xfrm>
              <a:off x="4185920" y="241639"/>
              <a:ext cx="1046480" cy="2101302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3"/>
            <a:srcRect l="55254" t="8520" r="36827" b="51111"/>
            <a:stretch/>
          </p:blipFill>
          <p:spPr>
            <a:xfrm>
              <a:off x="4277360" y="1280160"/>
              <a:ext cx="380190" cy="100584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"/>
            <a:srcRect l="55254" t="8520" r="36827" b="51111"/>
            <a:stretch/>
          </p:blipFill>
          <p:spPr>
            <a:xfrm>
              <a:off x="4667710" y="270894"/>
              <a:ext cx="380190" cy="1005840"/>
            </a:xfrm>
            <a:prstGeom prst="rect">
              <a:avLst/>
            </a:prstGeom>
          </p:spPr>
        </p:pic>
      </p:grpSp>
      <p:sp>
        <p:nvSpPr>
          <p:cNvPr id="23" name="Rectangle 22"/>
          <p:cNvSpPr/>
          <p:nvPr/>
        </p:nvSpPr>
        <p:spPr>
          <a:xfrm>
            <a:off x="3575697" y="1146758"/>
            <a:ext cx="75209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0%                    100%              50%                 </a:t>
            </a:r>
            <a:r>
              <a:rPr lang="en-US" altLang="zh-CN" b="1" dirty="0"/>
              <a:t>50</a:t>
            </a:r>
            <a:r>
              <a:rPr lang="en-US" b="1" dirty="0"/>
              <a:t>%                50%                   50%</a:t>
            </a:r>
          </a:p>
          <a:p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4611189" y="1146757"/>
            <a:ext cx="2429691" cy="278330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548001" y="3559674"/>
            <a:ext cx="717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=1                  R</a:t>
            </a:r>
            <a:r>
              <a:rPr lang="en-US" baseline="30000" dirty="0"/>
              <a:t>2</a:t>
            </a:r>
            <a:r>
              <a:rPr lang="en-US" dirty="0"/>
              <a:t>=1                R</a:t>
            </a:r>
            <a:r>
              <a:rPr lang="en-US" baseline="30000" dirty="0"/>
              <a:t>2</a:t>
            </a:r>
            <a:r>
              <a:rPr lang="en-US" dirty="0"/>
              <a:t>=1               R</a:t>
            </a:r>
            <a:r>
              <a:rPr lang="en-US" baseline="30000" dirty="0"/>
              <a:t>2</a:t>
            </a:r>
            <a:r>
              <a:rPr lang="en-US" dirty="0"/>
              <a:t>=0               R</a:t>
            </a:r>
            <a:r>
              <a:rPr lang="en-US" baseline="30000" dirty="0"/>
              <a:t>2</a:t>
            </a:r>
            <a:r>
              <a:rPr lang="en-US" dirty="0"/>
              <a:t>=-1                 R</a:t>
            </a:r>
            <a:r>
              <a:rPr lang="en-US" baseline="30000" dirty="0"/>
              <a:t>2</a:t>
            </a:r>
            <a:r>
              <a:rPr lang="en-US" dirty="0"/>
              <a:t>=1                                           </a:t>
            </a:r>
            <a:endParaRPr lang="en-US" baseline="300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/>
          <a:srcRect l="27848" t="7795" r="50689" b="9157"/>
          <a:stretch/>
        </p:blipFill>
        <p:spPr>
          <a:xfrm>
            <a:off x="9852523" y="1466630"/>
            <a:ext cx="1046480" cy="210130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/>
          <a:srcRect l="55254" t="8520" r="36827" b="51111"/>
          <a:stretch/>
        </p:blipFill>
        <p:spPr>
          <a:xfrm>
            <a:off x="10342945" y="2499967"/>
            <a:ext cx="380190" cy="100584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/>
          <a:srcRect l="55254" t="8520" r="36827" b="51111"/>
          <a:stretch/>
        </p:blipFill>
        <p:spPr>
          <a:xfrm>
            <a:off x="10354515" y="1489118"/>
            <a:ext cx="380190" cy="100584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500716" y="4279218"/>
            <a:ext cx="75959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1                       1                 2                      16                   2                        </a:t>
            </a:r>
            <a:r>
              <a:rPr lang="en-US" sz="2000" dirty="0" smtClean="0"/>
              <a:t>1</a:t>
            </a:r>
            <a:endParaRPr lang="en-US" sz="2000" dirty="0" smtClean="0"/>
          </a:p>
          <a:p>
            <a:r>
              <a:rPr lang="en-US" altLang="zh-CN" sz="2000" dirty="0" smtClean="0"/>
              <a:t>0</a:t>
            </a:r>
            <a:r>
              <a:rPr lang="en-US" sz="2000" dirty="0" smtClean="0"/>
              <a:t>                       1                </a:t>
            </a:r>
            <a:r>
              <a:rPr lang="en-US" altLang="zh-CN" sz="2000" dirty="0" smtClean="0"/>
              <a:t>0.5</a:t>
            </a:r>
            <a:r>
              <a:rPr lang="en-US" sz="2000" dirty="0" smtClean="0"/>
              <a:t>                </a:t>
            </a:r>
            <a:r>
              <a:rPr lang="en-US" altLang="zh-CN" sz="2000" dirty="0" smtClean="0"/>
              <a:t>0.1625            0.12                  0.12</a:t>
            </a:r>
            <a:endParaRPr lang="en-US" sz="2000" dirty="0" smtClean="0"/>
          </a:p>
          <a:p>
            <a:r>
              <a:rPr lang="en-US" sz="2000" dirty="0" smtClean="0"/>
              <a:t>0                       0                0.5                      2                  0.5                      0</a:t>
            </a:r>
          </a:p>
          <a:p>
            <a:r>
              <a:rPr lang="en-US" sz="2000" dirty="0" smtClean="0"/>
              <a:t>0                       1                0.5                     0.5                0.5                    0.5                    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1050936" y="4912413"/>
            <a:ext cx="2181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 × Methylation entropy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63218" y="5250967"/>
            <a:ext cx="16206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Methylation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494026" y="4617773"/>
                <a:ext cx="11590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MHL(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=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/>
                  <a:t> )</a:t>
                </a: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026" y="4617773"/>
                <a:ext cx="1159002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2632" t="-5455" r="-3684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1107398" y="4278111"/>
            <a:ext cx="2068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Methylation haplotype</a:t>
            </a:r>
          </a:p>
        </p:txBody>
      </p:sp>
    </p:spTree>
    <p:extLst>
      <p:ext uri="{BB962C8B-B14F-4D97-AF65-F5344CB8AC3E}">
        <p14:creationId xmlns:p14="http://schemas.microsoft.com/office/powerpoint/2010/main" val="261221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57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Shicheng Guo</dc:creator>
  <cp:lastModifiedBy>Shicheng Guo</cp:lastModifiedBy>
  <cp:revision>6</cp:revision>
  <dcterms:created xsi:type="dcterms:W3CDTF">2015-09-30T05:01:12Z</dcterms:created>
  <dcterms:modified xsi:type="dcterms:W3CDTF">2015-10-01T01:24:39Z</dcterms:modified>
</cp:coreProperties>
</file>