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010A-BA66-4BAF-BEC7-494433DFCE58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32D3-52FD-49A7-BDC3-8C71E623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9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010A-BA66-4BAF-BEC7-494433DFCE58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32D3-52FD-49A7-BDC3-8C71E623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4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010A-BA66-4BAF-BEC7-494433DFCE58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32D3-52FD-49A7-BDC3-8C71E623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6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010A-BA66-4BAF-BEC7-494433DFCE58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32D3-52FD-49A7-BDC3-8C71E623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3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010A-BA66-4BAF-BEC7-494433DFCE58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32D3-52FD-49A7-BDC3-8C71E623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2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010A-BA66-4BAF-BEC7-494433DFCE58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32D3-52FD-49A7-BDC3-8C71E623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5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010A-BA66-4BAF-BEC7-494433DFCE58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32D3-52FD-49A7-BDC3-8C71E623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010A-BA66-4BAF-BEC7-494433DFCE58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32D3-52FD-49A7-BDC3-8C71E623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0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010A-BA66-4BAF-BEC7-494433DFCE58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32D3-52FD-49A7-BDC3-8C71E623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9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010A-BA66-4BAF-BEC7-494433DFCE58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32D3-52FD-49A7-BDC3-8C71E623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8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010A-BA66-4BAF-BEC7-494433DFCE58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32D3-52FD-49A7-BDC3-8C71E623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7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2010A-BA66-4BAF-BEC7-494433DFCE58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A32D3-52FD-49A7-BDC3-8C71E623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1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889" y="390525"/>
            <a:ext cx="4532183" cy="548209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508980" y="997143"/>
            <a:ext cx="1940696" cy="6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baseline="-25000" dirty="0">
                <a:solidFill>
                  <a:srgbClr val="FF0000"/>
                </a:solidFill>
              </a:rPr>
              <a:t>Y=3.42-0.012X</a:t>
            </a:r>
          </a:p>
          <a:p>
            <a:r>
              <a:rPr lang="en-US" sz="2800" b="1" baseline="-25000" dirty="0">
                <a:solidFill>
                  <a:srgbClr val="FF0000"/>
                </a:solidFill>
              </a:rPr>
              <a:t>P=4.2x10</a:t>
            </a:r>
            <a:r>
              <a:rPr lang="en-US" sz="2800" b="1" baseline="5000" dirty="0">
                <a:solidFill>
                  <a:srgbClr val="FF0000"/>
                </a:solidFill>
              </a:rPr>
              <a:t>-6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115050" y="1838325"/>
            <a:ext cx="28575" cy="1409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46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1</cp:revision>
  <dcterms:created xsi:type="dcterms:W3CDTF">2016-07-29T23:26:39Z</dcterms:created>
  <dcterms:modified xsi:type="dcterms:W3CDTF">2016-07-29T23:30:11Z</dcterms:modified>
</cp:coreProperties>
</file>