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0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B0E7-0AE5-43E5-B774-3174DA747ED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46BB-2808-420A-B350-DDCADFF5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0647"/>
              </p:ext>
            </p:extLst>
          </p:nvPr>
        </p:nvGraphicFramePr>
        <p:xfrm>
          <a:off x="892232" y="2672195"/>
          <a:ext cx="36576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819578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123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7606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1301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9063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0165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HCC(+)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PanC(+)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1279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TP53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0.806397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1461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CTNNB1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5.678293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192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ARID1A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0.960844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228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AXIN1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3.541647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256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KMT2D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0.640984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216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2.191213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352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064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1.157252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229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PTPRB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0.982027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5831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1.256445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93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2019-03-12T00:33:04Z</dcterms:created>
  <dcterms:modified xsi:type="dcterms:W3CDTF">2019-03-12T00:33:22Z</dcterms:modified>
</cp:coreProperties>
</file>