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1031-A204-465C-9C24-DCBC6747586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90E4-8A1B-431F-A160-97D1EADD5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2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1031-A204-465C-9C24-DCBC6747586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90E4-8A1B-431F-A160-97D1EADD5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1031-A204-465C-9C24-DCBC6747586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90E4-8A1B-431F-A160-97D1EADD5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1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1031-A204-465C-9C24-DCBC6747586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90E4-8A1B-431F-A160-97D1EADD5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3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1031-A204-465C-9C24-DCBC6747586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90E4-8A1B-431F-A160-97D1EADD5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2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1031-A204-465C-9C24-DCBC6747586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90E4-8A1B-431F-A160-97D1EADD5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0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1031-A204-465C-9C24-DCBC6747586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90E4-8A1B-431F-A160-97D1EADD5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5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1031-A204-465C-9C24-DCBC6747586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90E4-8A1B-431F-A160-97D1EADD5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1031-A204-465C-9C24-DCBC6747586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90E4-8A1B-431F-A160-97D1EADD5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3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1031-A204-465C-9C24-DCBC6747586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90E4-8A1B-431F-A160-97D1EADD5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91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1031-A204-465C-9C24-DCBC6747586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90E4-8A1B-431F-A160-97D1EADD5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5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81031-A204-465C-9C24-DCBC6747586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890E4-8A1B-431F-A160-97D1EADD5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6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9462" y="1313101"/>
            <a:ext cx="10789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525"/>
              </a:spcAft>
            </a:pPr>
            <a:r>
              <a:rPr lang="en-US" sz="2000" kern="100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Long-Region </a:t>
            </a:r>
            <a:r>
              <a:rPr lang="en-US" sz="2000" kern="100" dirty="0" smtClean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Hypo-methylation </a:t>
            </a:r>
            <a:r>
              <a:rPr lang="en-US" sz="2000" kern="100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 HBV Integration Regions Enhance HCC Non-invasive Surveillance by Low-pass Whole Genome-wide Bisulfite </a:t>
            </a:r>
            <a:r>
              <a:rPr lang="en-US" sz="2000" kern="100" dirty="0" smtClean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Sequencing </a:t>
            </a:r>
            <a:endParaRPr lang="en-US" kern="1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96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97349" y="339896"/>
            <a:ext cx="11506971" cy="6019341"/>
            <a:chOff x="197349" y="339896"/>
            <a:chExt cx="11506971" cy="601934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t="11209" r="5909" b="3014"/>
            <a:stretch/>
          </p:blipFill>
          <p:spPr>
            <a:xfrm>
              <a:off x="590482" y="1155470"/>
              <a:ext cx="5511059" cy="5203767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t="11346" r="5341" b="3015"/>
            <a:stretch/>
          </p:blipFill>
          <p:spPr>
            <a:xfrm>
              <a:off x="6160010" y="1138845"/>
              <a:ext cx="5544310" cy="5195454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197349" y="339896"/>
              <a:ext cx="1078992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525"/>
                </a:spcAft>
              </a:pPr>
              <a:r>
                <a:rPr lang="en-US" sz="2000" kern="100" dirty="0" smtClean="0">
                  <a:latin typeface="Arial" panose="020B060402020202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PCA analysis to genome-wide low-pass WGBS HCC dataset</a:t>
              </a:r>
              <a:endParaRPr lang="en-US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7606146" y="3736572"/>
              <a:ext cx="83127" cy="199506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8091055" y="2783379"/>
              <a:ext cx="83127" cy="199506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7523019" y="2883132"/>
              <a:ext cx="83127" cy="199506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8398626" y="5069380"/>
              <a:ext cx="83127" cy="199506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815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417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SimSun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17</cp:revision>
  <dcterms:created xsi:type="dcterms:W3CDTF">2019-05-01T22:49:29Z</dcterms:created>
  <dcterms:modified xsi:type="dcterms:W3CDTF">2019-05-02T03:08:55Z</dcterms:modified>
</cp:coreProperties>
</file>